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Override2.xml" ContentType="application/vnd.openxmlformats-officedocument.themeOverride+xml"/>
  <Override PartName="/ppt/notesSlides/notesSlide13.xml" ContentType="application/vnd.openxmlformats-officedocument.presentationml.notesSlide+xml"/>
  <Override PartName="/ppt/theme/themeOverride3.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4.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heme/themeOverride5.xml" ContentType="application/vnd.openxmlformats-officedocument.themeOverr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4"/>
    <p:sldMasterId id="2147483712" r:id="rId5"/>
    <p:sldMasterId id="2147483701" r:id="rId6"/>
  </p:sldMasterIdLst>
  <p:notesMasterIdLst>
    <p:notesMasterId r:id="rId49"/>
  </p:notesMasterIdLst>
  <p:handoutMasterIdLst>
    <p:handoutMasterId r:id="rId50"/>
  </p:handoutMasterIdLst>
  <p:sldIdLst>
    <p:sldId id="276" r:id="rId7"/>
    <p:sldId id="377" r:id="rId8"/>
    <p:sldId id="340" r:id="rId9"/>
    <p:sldId id="379" r:id="rId10"/>
    <p:sldId id="378" r:id="rId11"/>
    <p:sldId id="284" r:id="rId12"/>
    <p:sldId id="286" r:id="rId13"/>
    <p:sldId id="287" r:id="rId14"/>
    <p:sldId id="288" r:id="rId15"/>
    <p:sldId id="330" r:id="rId16"/>
    <p:sldId id="290" r:id="rId17"/>
    <p:sldId id="314" r:id="rId18"/>
    <p:sldId id="315" r:id="rId19"/>
    <p:sldId id="312" r:id="rId20"/>
    <p:sldId id="383" r:id="rId21"/>
    <p:sldId id="384" r:id="rId22"/>
    <p:sldId id="386" r:id="rId23"/>
    <p:sldId id="338" r:id="rId24"/>
    <p:sldId id="388" r:id="rId25"/>
    <p:sldId id="282" r:id="rId26"/>
    <p:sldId id="303" r:id="rId27"/>
    <p:sldId id="304" r:id="rId28"/>
    <p:sldId id="305" r:id="rId29"/>
    <p:sldId id="333" r:id="rId30"/>
    <p:sldId id="334" r:id="rId31"/>
    <p:sldId id="335" r:id="rId32"/>
    <p:sldId id="387" r:id="rId33"/>
    <p:sldId id="329" r:id="rId34"/>
    <p:sldId id="328" r:id="rId35"/>
    <p:sldId id="327" r:id="rId36"/>
    <p:sldId id="389" r:id="rId37"/>
    <p:sldId id="324" r:id="rId38"/>
    <p:sldId id="321" r:id="rId39"/>
    <p:sldId id="322" r:id="rId40"/>
    <p:sldId id="390" r:id="rId41"/>
    <p:sldId id="392" r:id="rId42"/>
    <p:sldId id="391" r:id="rId43"/>
    <p:sldId id="393" r:id="rId44"/>
    <p:sldId id="395" r:id="rId45"/>
    <p:sldId id="382" r:id="rId46"/>
    <p:sldId id="381" r:id="rId47"/>
    <p:sldId id="277" r:id="rId48"/>
  </p:sldIdLst>
  <p:sldSz cx="9144000" cy="5143500" type="screen16x9"/>
  <p:notesSz cx="666908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6" userDrawn="1">
          <p15:clr>
            <a:srgbClr val="A4A3A4"/>
          </p15:clr>
        </p15:guide>
        <p15:guide id="2" pos="340" userDrawn="1">
          <p15:clr>
            <a:srgbClr val="A4A3A4"/>
          </p15:clr>
        </p15:guide>
        <p15:guide id="3" pos="3606" userDrawn="1">
          <p15:clr>
            <a:srgbClr val="A4A3A4"/>
          </p15:clr>
        </p15:guide>
        <p15:guide id="4" pos="5012" userDrawn="1">
          <p15:clr>
            <a:srgbClr val="A4A3A4"/>
          </p15:clr>
        </p15:guide>
        <p15:guide id="5" orient="horz" pos="1847" userDrawn="1">
          <p15:clr>
            <a:srgbClr val="A4A3A4"/>
          </p15:clr>
        </p15:guide>
        <p15:guide id="6" pos="4604" userDrawn="1">
          <p15:clr>
            <a:srgbClr val="A4A3A4"/>
          </p15:clr>
        </p15:guide>
        <p15:guide id="7" orient="horz" pos="1076" userDrawn="1">
          <p15:clr>
            <a:srgbClr val="A4A3A4"/>
          </p15:clr>
        </p15:guide>
        <p15:guide id="8" pos="1066"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rnd Janson" initials="BJ"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67AE"/>
    <a:srgbClr val="C8C9E7"/>
    <a:srgbClr val="E41B21"/>
    <a:srgbClr val="EB5D47"/>
    <a:srgbClr val="164194"/>
    <a:srgbClr val="FFFFFF"/>
    <a:srgbClr val="109238"/>
    <a:srgbClr val="144393"/>
    <a:srgbClr val="595959"/>
    <a:srgbClr val="0993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BBCC31-9366-4B33-8689-8874618640DE}" v="66" dt="2023-06-19T15:51:00.80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65" autoAdjust="0"/>
    <p:restoredTop sz="89873" autoAdjust="0"/>
  </p:normalViewPr>
  <p:slideViewPr>
    <p:cSldViewPr showGuides="1">
      <p:cViewPr varScale="1">
        <p:scale>
          <a:sx n="128" d="100"/>
          <a:sy n="128" d="100"/>
        </p:scale>
        <p:origin x="1482" y="114"/>
      </p:cViewPr>
      <p:guideLst>
        <p:guide orient="horz" pos="2436"/>
        <p:guide pos="340"/>
        <p:guide pos="3606"/>
        <p:guide pos="5012"/>
        <p:guide orient="horz" pos="1847"/>
        <p:guide pos="4604"/>
        <p:guide orient="horz" pos="1076"/>
        <p:guide pos="1066"/>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41" d="100"/>
          <a:sy n="41" d="100"/>
        </p:scale>
        <p:origin x="2804" y="52"/>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2.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microsoft.com/office/2016/11/relationships/changesInfo" Target="changesInfos/changesInfo1.xml"/><Relationship Id="rId8" Type="http://schemas.openxmlformats.org/officeDocument/2006/relationships/slide" Target="slides/slide2.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 Id="rId57" Type="http://schemas.microsoft.com/office/2015/10/relationships/revisionInfo" Target="revisionInfo.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we Birk" userId="ca800929-d079-4d80-a452-44d04464ca21" providerId="ADAL" clId="{95BBCC31-9366-4B33-8689-8874618640DE}"/>
    <pc:docChg chg="undo custSel delSld modSld sldOrd modMainMaster">
      <pc:chgData name="Uwe Birk" userId="ca800929-d079-4d80-a452-44d04464ca21" providerId="ADAL" clId="{95BBCC31-9366-4B33-8689-8874618640DE}" dt="2023-06-19T15:51:00.807" v="409"/>
      <pc:docMkLst>
        <pc:docMk/>
      </pc:docMkLst>
      <pc:sldChg chg="del">
        <pc:chgData name="Uwe Birk" userId="ca800929-d079-4d80-a452-44d04464ca21" providerId="ADAL" clId="{95BBCC31-9366-4B33-8689-8874618640DE}" dt="2023-06-19T07:52:28.934" v="6" actId="47"/>
        <pc:sldMkLst>
          <pc:docMk/>
          <pc:sldMk cId="2870383226" sldId="269"/>
        </pc:sldMkLst>
      </pc:sldChg>
      <pc:sldChg chg="del">
        <pc:chgData name="Uwe Birk" userId="ca800929-d079-4d80-a452-44d04464ca21" providerId="ADAL" clId="{95BBCC31-9366-4B33-8689-8874618640DE}" dt="2023-06-19T07:52:01.488" v="1" actId="47"/>
        <pc:sldMkLst>
          <pc:docMk/>
          <pc:sldMk cId="483286868" sldId="273"/>
        </pc:sldMkLst>
      </pc:sldChg>
      <pc:sldChg chg="modSp mod">
        <pc:chgData name="Uwe Birk" userId="ca800929-d079-4d80-a452-44d04464ca21" providerId="ADAL" clId="{95BBCC31-9366-4B33-8689-8874618640DE}" dt="2023-06-19T14:06:51.631" v="90" actId="20577"/>
        <pc:sldMkLst>
          <pc:docMk/>
          <pc:sldMk cId="874408118" sldId="276"/>
        </pc:sldMkLst>
        <pc:spChg chg="mod">
          <ac:chgData name="Uwe Birk" userId="ca800929-d079-4d80-a452-44d04464ca21" providerId="ADAL" clId="{95BBCC31-9366-4B33-8689-8874618640DE}" dt="2023-06-19T14:06:51.631" v="90" actId="20577"/>
          <ac:spMkLst>
            <pc:docMk/>
            <pc:sldMk cId="874408118" sldId="276"/>
            <ac:spMk id="3" creationId="{00000000-0000-0000-0000-000000000000}"/>
          </ac:spMkLst>
        </pc:spChg>
      </pc:sldChg>
      <pc:sldChg chg="addSp modSp">
        <pc:chgData name="Uwe Birk" userId="ca800929-d079-4d80-a452-44d04464ca21" providerId="ADAL" clId="{95BBCC31-9366-4B33-8689-8874618640DE}" dt="2023-06-19T15:51:00.807" v="409"/>
        <pc:sldMkLst>
          <pc:docMk/>
          <pc:sldMk cId="2147403710" sldId="277"/>
        </pc:sldMkLst>
        <pc:spChg chg="add mod">
          <ac:chgData name="Uwe Birk" userId="ca800929-d079-4d80-a452-44d04464ca21" providerId="ADAL" clId="{95BBCC31-9366-4B33-8689-8874618640DE}" dt="2023-06-19T15:51:00.807" v="409"/>
          <ac:spMkLst>
            <pc:docMk/>
            <pc:sldMk cId="2147403710" sldId="277"/>
            <ac:spMk id="2" creationId="{0985FA86-C520-E375-2440-4AAEC8A618ED}"/>
          </ac:spMkLst>
        </pc:spChg>
      </pc:sldChg>
      <pc:sldChg chg="addSp modSp mod">
        <pc:chgData name="Uwe Birk" userId="ca800929-d079-4d80-a452-44d04464ca21" providerId="ADAL" clId="{95BBCC31-9366-4B33-8689-8874618640DE}" dt="2023-06-19T14:32:54.009" v="196"/>
        <pc:sldMkLst>
          <pc:docMk/>
          <pc:sldMk cId="2927581905" sldId="282"/>
        </pc:sldMkLst>
        <pc:spChg chg="mod">
          <ac:chgData name="Uwe Birk" userId="ca800929-d079-4d80-a452-44d04464ca21" providerId="ADAL" clId="{95BBCC31-9366-4B33-8689-8874618640DE}" dt="2023-06-19T14:09:37.424" v="97" actId="20577"/>
          <ac:spMkLst>
            <pc:docMk/>
            <pc:sldMk cId="2927581905" sldId="282"/>
            <ac:spMk id="4" creationId="{00000000-0000-0000-0000-000000000000}"/>
          </ac:spMkLst>
        </pc:spChg>
        <pc:spChg chg="add mod">
          <ac:chgData name="Uwe Birk" userId="ca800929-d079-4d80-a452-44d04464ca21" providerId="ADAL" clId="{95BBCC31-9366-4B33-8689-8874618640DE}" dt="2023-06-19T14:32:54.009" v="196"/>
          <ac:spMkLst>
            <pc:docMk/>
            <pc:sldMk cId="2927581905" sldId="282"/>
            <ac:spMk id="14" creationId="{DFAE07F5-B49E-E5C3-00BF-85D6DE096C15}"/>
          </ac:spMkLst>
        </pc:spChg>
        <pc:spChg chg="add mod">
          <ac:chgData name="Uwe Birk" userId="ca800929-d079-4d80-a452-44d04464ca21" providerId="ADAL" clId="{95BBCC31-9366-4B33-8689-8874618640DE}" dt="2023-06-19T14:32:54.009" v="196"/>
          <ac:spMkLst>
            <pc:docMk/>
            <pc:sldMk cId="2927581905" sldId="282"/>
            <ac:spMk id="15" creationId="{3266F5F6-1C54-0995-D57E-A77D66B2F1FC}"/>
          </ac:spMkLst>
        </pc:spChg>
        <pc:spChg chg="add mod">
          <ac:chgData name="Uwe Birk" userId="ca800929-d079-4d80-a452-44d04464ca21" providerId="ADAL" clId="{95BBCC31-9366-4B33-8689-8874618640DE}" dt="2023-06-19T14:32:54.009" v="196"/>
          <ac:spMkLst>
            <pc:docMk/>
            <pc:sldMk cId="2927581905" sldId="282"/>
            <ac:spMk id="16" creationId="{A4723E8C-3583-232E-DF4E-E77A8770CF22}"/>
          </ac:spMkLst>
        </pc:spChg>
      </pc:sldChg>
      <pc:sldChg chg="addSp modSp">
        <pc:chgData name="Uwe Birk" userId="ca800929-d079-4d80-a452-44d04464ca21" providerId="ADAL" clId="{95BBCC31-9366-4B33-8689-8874618640DE}" dt="2023-06-19T14:32:07.553" v="182"/>
        <pc:sldMkLst>
          <pc:docMk/>
          <pc:sldMk cId="2923556642" sldId="284"/>
        </pc:sldMkLst>
        <pc:spChg chg="add mod">
          <ac:chgData name="Uwe Birk" userId="ca800929-d079-4d80-a452-44d04464ca21" providerId="ADAL" clId="{95BBCC31-9366-4B33-8689-8874618640DE}" dt="2023-06-19T14:31:47.683" v="181"/>
          <ac:spMkLst>
            <pc:docMk/>
            <pc:sldMk cId="2923556642" sldId="284"/>
            <ac:spMk id="17" creationId="{4B7C03EE-B399-3645-9E06-AB7A290C3946}"/>
          </ac:spMkLst>
        </pc:spChg>
        <pc:spChg chg="add mod">
          <ac:chgData name="Uwe Birk" userId="ca800929-d079-4d80-a452-44d04464ca21" providerId="ADAL" clId="{95BBCC31-9366-4B33-8689-8874618640DE}" dt="2023-06-19T14:31:47.683" v="181"/>
          <ac:spMkLst>
            <pc:docMk/>
            <pc:sldMk cId="2923556642" sldId="284"/>
            <ac:spMk id="18" creationId="{D43882F0-8DF0-EB1F-D5EF-552711E9355D}"/>
          </ac:spMkLst>
        </pc:spChg>
        <pc:spChg chg="add mod">
          <ac:chgData name="Uwe Birk" userId="ca800929-d079-4d80-a452-44d04464ca21" providerId="ADAL" clId="{95BBCC31-9366-4B33-8689-8874618640DE}" dt="2023-06-19T14:31:47.683" v="181"/>
          <ac:spMkLst>
            <pc:docMk/>
            <pc:sldMk cId="2923556642" sldId="284"/>
            <ac:spMk id="19" creationId="{F64891ED-F51C-93B5-01CE-9F98AF66C8D8}"/>
          </ac:spMkLst>
        </pc:spChg>
        <pc:spChg chg="add mod">
          <ac:chgData name="Uwe Birk" userId="ca800929-d079-4d80-a452-44d04464ca21" providerId="ADAL" clId="{95BBCC31-9366-4B33-8689-8874618640DE}" dt="2023-06-19T14:32:07.553" v="182"/>
          <ac:spMkLst>
            <pc:docMk/>
            <pc:sldMk cId="2923556642" sldId="284"/>
            <ac:spMk id="20" creationId="{643AB965-58B7-84F6-C45B-26AF940257E2}"/>
          </ac:spMkLst>
        </pc:spChg>
        <pc:spChg chg="add mod">
          <ac:chgData name="Uwe Birk" userId="ca800929-d079-4d80-a452-44d04464ca21" providerId="ADAL" clId="{95BBCC31-9366-4B33-8689-8874618640DE}" dt="2023-06-19T14:32:07.553" v="182"/>
          <ac:spMkLst>
            <pc:docMk/>
            <pc:sldMk cId="2923556642" sldId="284"/>
            <ac:spMk id="21" creationId="{6A1A9555-38FA-C14F-F9DE-2359573CFE18}"/>
          </ac:spMkLst>
        </pc:spChg>
        <pc:spChg chg="add mod">
          <ac:chgData name="Uwe Birk" userId="ca800929-d079-4d80-a452-44d04464ca21" providerId="ADAL" clId="{95BBCC31-9366-4B33-8689-8874618640DE}" dt="2023-06-19T14:32:07.553" v="182"/>
          <ac:spMkLst>
            <pc:docMk/>
            <pc:sldMk cId="2923556642" sldId="284"/>
            <ac:spMk id="22" creationId="{0E2CB5DC-C5C5-83AB-58B3-B0A9CCB58F46}"/>
          </ac:spMkLst>
        </pc:spChg>
      </pc:sldChg>
      <pc:sldChg chg="del">
        <pc:chgData name="Uwe Birk" userId="ca800929-d079-4d80-a452-44d04464ca21" providerId="ADAL" clId="{95BBCC31-9366-4B33-8689-8874618640DE}" dt="2023-06-19T07:52:05.836" v="3" actId="47"/>
        <pc:sldMkLst>
          <pc:docMk/>
          <pc:sldMk cId="884798769" sldId="285"/>
        </pc:sldMkLst>
      </pc:sldChg>
      <pc:sldChg chg="addSp modSp mod">
        <pc:chgData name="Uwe Birk" userId="ca800929-d079-4d80-a452-44d04464ca21" providerId="ADAL" clId="{95BBCC31-9366-4B33-8689-8874618640DE}" dt="2023-06-19T15:10:11.818" v="249" actId="6549"/>
        <pc:sldMkLst>
          <pc:docMk/>
          <pc:sldMk cId="545508141" sldId="286"/>
        </pc:sldMkLst>
        <pc:spChg chg="mod">
          <ac:chgData name="Uwe Birk" userId="ca800929-d079-4d80-a452-44d04464ca21" providerId="ADAL" clId="{95BBCC31-9366-4B33-8689-8874618640DE}" dt="2023-06-19T15:10:11.818" v="249" actId="6549"/>
          <ac:spMkLst>
            <pc:docMk/>
            <pc:sldMk cId="545508141" sldId="286"/>
            <ac:spMk id="3" creationId="{00000000-0000-0000-0000-000000000000}"/>
          </ac:spMkLst>
        </pc:spChg>
        <pc:spChg chg="add mod">
          <ac:chgData name="Uwe Birk" userId="ca800929-d079-4d80-a452-44d04464ca21" providerId="ADAL" clId="{95BBCC31-9366-4B33-8689-8874618640DE}" dt="2023-06-19T14:32:16.163" v="184"/>
          <ac:spMkLst>
            <pc:docMk/>
            <pc:sldMk cId="545508141" sldId="286"/>
            <ac:spMk id="18" creationId="{2EE7B3D2-CA49-E546-44A9-722F4B6227AA}"/>
          </ac:spMkLst>
        </pc:spChg>
        <pc:spChg chg="add mod">
          <ac:chgData name="Uwe Birk" userId="ca800929-d079-4d80-a452-44d04464ca21" providerId="ADAL" clId="{95BBCC31-9366-4B33-8689-8874618640DE}" dt="2023-06-19T14:32:16.163" v="184"/>
          <ac:spMkLst>
            <pc:docMk/>
            <pc:sldMk cId="545508141" sldId="286"/>
            <ac:spMk id="19" creationId="{5A32259D-8E60-2579-D4DC-5A1F3B38AE99}"/>
          </ac:spMkLst>
        </pc:spChg>
        <pc:spChg chg="add mod">
          <ac:chgData name="Uwe Birk" userId="ca800929-d079-4d80-a452-44d04464ca21" providerId="ADAL" clId="{95BBCC31-9366-4B33-8689-8874618640DE}" dt="2023-06-19T14:32:16.163" v="184"/>
          <ac:spMkLst>
            <pc:docMk/>
            <pc:sldMk cId="545508141" sldId="286"/>
            <ac:spMk id="20" creationId="{41BC0607-29BA-1153-5625-9567CD697D51}"/>
          </ac:spMkLst>
        </pc:spChg>
      </pc:sldChg>
      <pc:sldChg chg="addSp modSp mod">
        <pc:chgData name="Uwe Birk" userId="ca800929-d079-4d80-a452-44d04464ca21" providerId="ADAL" clId="{95BBCC31-9366-4B33-8689-8874618640DE}" dt="2023-06-19T15:09:44.147" v="246" actId="179"/>
        <pc:sldMkLst>
          <pc:docMk/>
          <pc:sldMk cId="2203637098" sldId="287"/>
        </pc:sldMkLst>
        <pc:spChg chg="mod">
          <ac:chgData name="Uwe Birk" userId="ca800929-d079-4d80-a452-44d04464ca21" providerId="ADAL" clId="{95BBCC31-9366-4B33-8689-8874618640DE}" dt="2023-06-19T15:09:44.147" v="246" actId="179"/>
          <ac:spMkLst>
            <pc:docMk/>
            <pc:sldMk cId="2203637098" sldId="287"/>
            <ac:spMk id="3" creationId="{00000000-0000-0000-0000-000000000000}"/>
          </ac:spMkLst>
        </pc:spChg>
        <pc:spChg chg="add mod">
          <ac:chgData name="Uwe Birk" userId="ca800929-d079-4d80-a452-44d04464ca21" providerId="ADAL" clId="{95BBCC31-9366-4B33-8689-8874618640DE}" dt="2023-06-19T14:32:19.043" v="185"/>
          <ac:spMkLst>
            <pc:docMk/>
            <pc:sldMk cId="2203637098" sldId="287"/>
            <ac:spMk id="7" creationId="{87265FA9-E48D-61C4-E467-E5BECD4375C7}"/>
          </ac:spMkLst>
        </pc:spChg>
        <pc:spChg chg="add mod">
          <ac:chgData name="Uwe Birk" userId="ca800929-d079-4d80-a452-44d04464ca21" providerId="ADAL" clId="{95BBCC31-9366-4B33-8689-8874618640DE}" dt="2023-06-19T14:32:19.043" v="185"/>
          <ac:spMkLst>
            <pc:docMk/>
            <pc:sldMk cId="2203637098" sldId="287"/>
            <ac:spMk id="14" creationId="{D73CE4B8-D302-4146-C9F8-DBD9647F1AB6}"/>
          </ac:spMkLst>
        </pc:spChg>
        <pc:spChg chg="add mod">
          <ac:chgData name="Uwe Birk" userId="ca800929-d079-4d80-a452-44d04464ca21" providerId="ADAL" clId="{95BBCC31-9366-4B33-8689-8874618640DE}" dt="2023-06-19T14:32:19.043" v="185"/>
          <ac:spMkLst>
            <pc:docMk/>
            <pc:sldMk cId="2203637098" sldId="287"/>
            <ac:spMk id="16" creationId="{36C75A4B-042F-FC7D-8CDB-DF343254C7E8}"/>
          </ac:spMkLst>
        </pc:spChg>
      </pc:sldChg>
      <pc:sldChg chg="addSp modSp mod">
        <pc:chgData name="Uwe Birk" userId="ca800929-d079-4d80-a452-44d04464ca21" providerId="ADAL" clId="{95BBCC31-9366-4B33-8689-8874618640DE}" dt="2023-06-19T15:10:34.788" v="257" actId="6549"/>
        <pc:sldMkLst>
          <pc:docMk/>
          <pc:sldMk cId="754509571" sldId="288"/>
        </pc:sldMkLst>
        <pc:spChg chg="mod">
          <ac:chgData name="Uwe Birk" userId="ca800929-d079-4d80-a452-44d04464ca21" providerId="ADAL" clId="{95BBCC31-9366-4B33-8689-8874618640DE}" dt="2023-06-19T15:10:34.788" v="257" actId="6549"/>
          <ac:spMkLst>
            <pc:docMk/>
            <pc:sldMk cId="754509571" sldId="288"/>
            <ac:spMk id="3" creationId="{00000000-0000-0000-0000-000000000000}"/>
          </ac:spMkLst>
        </pc:spChg>
        <pc:spChg chg="add mod">
          <ac:chgData name="Uwe Birk" userId="ca800929-d079-4d80-a452-44d04464ca21" providerId="ADAL" clId="{95BBCC31-9366-4B33-8689-8874618640DE}" dt="2023-06-19T14:32:21.963" v="186"/>
          <ac:spMkLst>
            <pc:docMk/>
            <pc:sldMk cId="754509571" sldId="288"/>
            <ac:spMk id="8" creationId="{69FE84E5-0BBE-AE39-D761-93655C8BDA1B}"/>
          </ac:spMkLst>
        </pc:spChg>
        <pc:spChg chg="add mod">
          <ac:chgData name="Uwe Birk" userId="ca800929-d079-4d80-a452-44d04464ca21" providerId="ADAL" clId="{95BBCC31-9366-4B33-8689-8874618640DE}" dt="2023-06-19T14:32:21.963" v="186"/>
          <ac:spMkLst>
            <pc:docMk/>
            <pc:sldMk cId="754509571" sldId="288"/>
            <ac:spMk id="9" creationId="{E3C74F88-09D7-7C0F-BA3F-12E8B18F8C59}"/>
          </ac:spMkLst>
        </pc:spChg>
        <pc:spChg chg="add mod">
          <ac:chgData name="Uwe Birk" userId="ca800929-d079-4d80-a452-44d04464ca21" providerId="ADAL" clId="{95BBCC31-9366-4B33-8689-8874618640DE}" dt="2023-06-19T14:32:21.963" v="186"/>
          <ac:spMkLst>
            <pc:docMk/>
            <pc:sldMk cId="754509571" sldId="288"/>
            <ac:spMk id="20" creationId="{0408A0B7-449F-A636-E8BC-4093729DE7B0}"/>
          </ac:spMkLst>
        </pc:spChg>
      </pc:sldChg>
      <pc:sldChg chg="addSp modSp ord">
        <pc:chgData name="Uwe Birk" userId="ca800929-d079-4d80-a452-44d04464ca21" providerId="ADAL" clId="{95BBCC31-9366-4B33-8689-8874618640DE}" dt="2023-06-19T15:08:52.897" v="239"/>
        <pc:sldMkLst>
          <pc:docMk/>
          <pc:sldMk cId="1173522018" sldId="290"/>
        </pc:sldMkLst>
        <pc:spChg chg="add mod">
          <ac:chgData name="Uwe Birk" userId="ca800929-d079-4d80-a452-44d04464ca21" providerId="ADAL" clId="{95BBCC31-9366-4B33-8689-8874618640DE}" dt="2023-06-19T14:32:12.613" v="183"/>
          <ac:spMkLst>
            <pc:docMk/>
            <pc:sldMk cId="1173522018" sldId="290"/>
            <ac:spMk id="8" creationId="{79CC1618-7683-26BB-163A-E95DFB6C2CB4}"/>
          </ac:spMkLst>
        </pc:spChg>
        <pc:spChg chg="add mod">
          <ac:chgData name="Uwe Birk" userId="ca800929-d079-4d80-a452-44d04464ca21" providerId="ADAL" clId="{95BBCC31-9366-4B33-8689-8874618640DE}" dt="2023-06-19T14:32:12.613" v="183"/>
          <ac:spMkLst>
            <pc:docMk/>
            <pc:sldMk cId="1173522018" sldId="290"/>
            <ac:spMk id="9" creationId="{B08E46C2-078F-2F3A-A4D3-5D6150C64C31}"/>
          </ac:spMkLst>
        </pc:spChg>
        <pc:spChg chg="add mod">
          <ac:chgData name="Uwe Birk" userId="ca800929-d079-4d80-a452-44d04464ca21" providerId="ADAL" clId="{95BBCC31-9366-4B33-8689-8874618640DE}" dt="2023-06-19T14:32:12.613" v="183"/>
          <ac:spMkLst>
            <pc:docMk/>
            <pc:sldMk cId="1173522018" sldId="290"/>
            <ac:spMk id="10" creationId="{2D9B3354-FAA5-44C2-8ACD-5C7C7EA94B08}"/>
          </ac:spMkLst>
        </pc:spChg>
      </pc:sldChg>
      <pc:sldChg chg="del">
        <pc:chgData name="Uwe Birk" userId="ca800929-d079-4d80-a452-44d04464ca21" providerId="ADAL" clId="{95BBCC31-9366-4B33-8689-8874618640DE}" dt="2023-06-19T07:51:56.783" v="0" actId="47"/>
        <pc:sldMkLst>
          <pc:docMk/>
          <pc:sldMk cId="1987985648" sldId="300"/>
        </pc:sldMkLst>
      </pc:sldChg>
      <pc:sldChg chg="addSp modSp">
        <pc:chgData name="Uwe Birk" userId="ca800929-d079-4d80-a452-44d04464ca21" providerId="ADAL" clId="{95BBCC31-9366-4B33-8689-8874618640DE}" dt="2023-06-19T14:33:03.073" v="197"/>
        <pc:sldMkLst>
          <pc:docMk/>
          <pc:sldMk cId="945505745" sldId="303"/>
        </pc:sldMkLst>
        <pc:spChg chg="add mod">
          <ac:chgData name="Uwe Birk" userId="ca800929-d079-4d80-a452-44d04464ca21" providerId="ADAL" clId="{95BBCC31-9366-4B33-8689-8874618640DE}" dt="2023-06-19T14:33:03.073" v="197"/>
          <ac:spMkLst>
            <pc:docMk/>
            <pc:sldMk cId="945505745" sldId="303"/>
            <ac:spMk id="7" creationId="{67F1E06B-7792-D9B3-5D2D-3AD8548F44E0}"/>
          </ac:spMkLst>
        </pc:spChg>
        <pc:spChg chg="add mod">
          <ac:chgData name="Uwe Birk" userId="ca800929-d079-4d80-a452-44d04464ca21" providerId="ADAL" clId="{95BBCC31-9366-4B33-8689-8874618640DE}" dt="2023-06-19T14:33:03.073" v="197"/>
          <ac:spMkLst>
            <pc:docMk/>
            <pc:sldMk cId="945505745" sldId="303"/>
            <ac:spMk id="9" creationId="{742A902A-802E-75B0-F29D-11F19CEAE460}"/>
          </ac:spMkLst>
        </pc:spChg>
        <pc:spChg chg="add mod">
          <ac:chgData name="Uwe Birk" userId="ca800929-d079-4d80-a452-44d04464ca21" providerId="ADAL" clId="{95BBCC31-9366-4B33-8689-8874618640DE}" dt="2023-06-19T14:33:03.073" v="197"/>
          <ac:spMkLst>
            <pc:docMk/>
            <pc:sldMk cId="945505745" sldId="303"/>
            <ac:spMk id="21" creationId="{7CBC148A-90C2-4B50-3652-F127A7B1FADA}"/>
          </ac:spMkLst>
        </pc:spChg>
      </pc:sldChg>
      <pc:sldChg chg="addSp modSp">
        <pc:chgData name="Uwe Birk" userId="ca800929-d079-4d80-a452-44d04464ca21" providerId="ADAL" clId="{95BBCC31-9366-4B33-8689-8874618640DE}" dt="2023-06-19T14:35:08.666" v="227"/>
        <pc:sldMkLst>
          <pc:docMk/>
          <pc:sldMk cId="2143417527" sldId="304"/>
        </pc:sldMkLst>
        <pc:spChg chg="add mod">
          <ac:chgData name="Uwe Birk" userId="ca800929-d079-4d80-a452-44d04464ca21" providerId="ADAL" clId="{95BBCC31-9366-4B33-8689-8874618640DE}" dt="2023-06-19T14:35:08.666" v="227"/>
          <ac:spMkLst>
            <pc:docMk/>
            <pc:sldMk cId="2143417527" sldId="304"/>
            <ac:spMk id="7" creationId="{239ED137-A31D-212E-27CA-639DB5EBE1B0}"/>
          </ac:spMkLst>
        </pc:spChg>
        <pc:spChg chg="add mod">
          <ac:chgData name="Uwe Birk" userId="ca800929-d079-4d80-a452-44d04464ca21" providerId="ADAL" clId="{95BBCC31-9366-4B33-8689-8874618640DE}" dt="2023-06-19T14:35:08.666" v="227"/>
          <ac:spMkLst>
            <pc:docMk/>
            <pc:sldMk cId="2143417527" sldId="304"/>
            <ac:spMk id="9" creationId="{2F86CD03-9786-06E2-D7EF-D4B8EB023C16}"/>
          </ac:spMkLst>
        </pc:spChg>
        <pc:spChg chg="add mod">
          <ac:chgData name="Uwe Birk" userId="ca800929-d079-4d80-a452-44d04464ca21" providerId="ADAL" clId="{95BBCC31-9366-4B33-8689-8874618640DE}" dt="2023-06-19T14:35:08.666" v="227"/>
          <ac:spMkLst>
            <pc:docMk/>
            <pc:sldMk cId="2143417527" sldId="304"/>
            <ac:spMk id="21" creationId="{29DB0AAB-F7F5-B022-C670-6503966AF7E8}"/>
          </ac:spMkLst>
        </pc:spChg>
      </pc:sldChg>
      <pc:sldChg chg="addSp delSp modSp mod">
        <pc:chgData name="Uwe Birk" userId="ca800929-d079-4d80-a452-44d04464ca21" providerId="ADAL" clId="{95BBCC31-9366-4B33-8689-8874618640DE}" dt="2023-06-19T14:33:04.903" v="198"/>
        <pc:sldMkLst>
          <pc:docMk/>
          <pc:sldMk cId="3960048608" sldId="305"/>
        </pc:sldMkLst>
        <pc:spChg chg="mod">
          <ac:chgData name="Uwe Birk" userId="ca800929-d079-4d80-a452-44d04464ca21" providerId="ADAL" clId="{95BBCC31-9366-4B33-8689-8874618640DE}" dt="2023-06-19T08:08:23.513" v="62"/>
          <ac:spMkLst>
            <pc:docMk/>
            <pc:sldMk cId="3960048608" sldId="305"/>
            <ac:spMk id="9" creationId="{5100C44E-56F5-160C-F3B3-BDBA3D0894E0}"/>
          </ac:spMkLst>
        </pc:spChg>
        <pc:spChg chg="mod">
          <ac:chgData name="Uwe Birk" userId="ca800929-d079-4d80-a452-44d04464ca21" providerId="ADAL" clId="{95BBCC31-9366-4B33-8689-8874618640DE}" dt="2023-06-19T08:08:23.513" v="62"/>
          <ac:spMkLst>
            <pc:docMk/>
            <pc:sldMk cId="3960048608" sldId="305"/>
            <ac:spMk id="17" creationId="{C54AA06C-E5DB-E2DF-2DEF-CEF52D006A51}"/>
          </ac:spMkLst>
        </pc:spChg>
        <pc:spChg chg="mod">
          <ac:chgData name="Uwe Birk" userId="ca800929-d079-4d80-a452-44d04464ca21" providerId="ADAL" clId="{95BBCC31-9366-4B33-8689-8874618640DE}" dt="2023-06-19T08:08:23.513" v="62"/>
          <ac:spMkLst>
            <pc:docMk/>
            <pc:sldMk cId="3960048608" sldId="305"/>
            <ac:spMk id="18" creationId="{BFA1A77E-52C1-9FF5-D842-04C5D4E036BE}"/>
          </ac:spMkLst>
        </pc:spChg>
        <pc:spChg chg="add mod">
          <ac:chgData name="Uwe Birk" userId="ca800929-d079-4d80-a452-44d04464ca21" providerId="ADAL" clId="{95BBCC31-9366-4B33-8689-8874618640DE}" dt="2023-06-19T14:33:04.903" v="198"/>
          <ac:spMkLst>
            <pc:docMk/>
            <pc:sldMk cId="3960048608" sldId="305"/>
            <ac:spMk id="19" creationId="{7F630BB9-C642-6B72-3C11-B040FC6E23D6}"/>
          </ac:spMkLst>
        </pc:spChg>
        <pc:spChg chg="add mod">
          <ac:chgData name="Uwe Birk" userId="ca800929-d079-4d80-a452-44d04464ca21" providerId="ADAL" clId="{95BBCC31-9366-4B33-8689-8874618640DE}" dt="2023-06-19T14:33:04.903" v="198"/>
          <ac:spMkLst>
            <pc:docMk/>
            <pc:sldMk cId="3960048608" sldId="305"/>
            <ac:spMk id="20" creationId="{C5F742AB-BA63-C673-B710-D600BA708183}"/>
          </ac:spMkLst>
        </pc:spChg>
        <pc:spChg chg="add mod">
          <ac:chgData name="Uwe Birk" userId="ca800929-d079-4d80-a452-44d04464ca21" providerId="ADAL" clId="{95BBCC31-9366-4B33-8689-8874618640DE}" dt="2023-06-19T14:33:04.903" v="198"/>
          <ac:spMkLst>
            <pc:docMk/>
            <pc:sldMk cId="3960048608" sldId="305"/>
            <ac:spMk id="21" creationId="{C274ACDA-C9E0-5097-6C9F-D5D3748B32E4}"/>
          </ac:spMkLst>
        </pc:spChg>
        <pc:grpChg chg="add mod">
          <ac:chgData name="Uwe Birk" userId="ca800929-d079-4d80-a452-44d04464ca21" providerId="ADAL" clId="{95BBCC31-9366-4B33-8689-8874618640DE}" dt="2023-06-19T08:08:23.513" v="62"/>
          <ac:grpSpMkLst>
            <pc:docMk/>
            <pc:sldMk cId="3960048608" sldId="305"/>
            <ac:grpSpMk id="7" creationId="{214B47E4-3ACF-745F-C035-BBDC29220ADC}"/>
          </ac:grpSpMkLst>
        </pc:grpChg>
        <pc:grpChg chg="del">
          <ac:chgData name="Uwe Birk" userId="ca800929-d079-4d80-a452-44d04464ca21" providerId="ADAL" clId="{95BBCC31-9366-4B33-8689-8874618640DE}" dt="2023-06-19T08:08:23.165" v="61" actId="478"/>
          <ac:grpSpMkLst>
            <pc:docMk/>
            <pc:sldMk cId="3960048608" sldId="305"/>
            <ac:grpSpMk id="31" creationId="{00000000-0000-0000-0000-000000000000}"/>
          </ac:grpSpMkLst>
        </pc:grpChg>
      </pc:sldChg>
      <pc:sldChg chg="addSp modSp mod">
        <pc:chgData name="Uwe Birk" userId="ca800929-d079-4d80-a452-44d04464ca21" providerId="ADAL" clId="{95BBCC31-9366-4B33-8689-8874618640DE}" dt="2023-06-19T14:32:31.893" v="190"/>
        <pc:sldMkLst>
          <pc:docMk/>
          <pc:sldMk cId="309098913" sldId="312"/>
        </pc:sldMkLst>
        <pc:spChg chg="mod">
          <ac:chgData name="Uwe Birk" userId="ca800929-d079-4d80-a452-44d04464ca21" providerId="ADAL" clId="{95BBCC31-9366-4B33-8689-8874618640DE}" dt="2023-06-19T07:57:07.664" v="60" actId="6549"/>
          <ac:spMkLst>
            <pc:docMk/>
            <pc:sldMk cId="309098913" sldId="312"/>
            <ac:spMk id="2" creationId="{00000000-0000-0000-0000-000000000000}"/>
          </ac:spMkLst>
        </pc:spChg>
        <pc:spChg chg="add mod">
          <ac:chgData name="Uwe Birk" userId="ca800929-d079-4d80-a452-44d04464ca21" providerId="ADAL" clId="{95BBCC31-9366-4B33-8689-8874618640DE}" dt="2023-06-19T14:32:31.893" v="190"/>
          <ac:spMkLst>
            <pc:docMk/>
            <pc:sldMk cId="309098913" sldId="312"/>
            <ac:spMk id="8" creationId="{CD7C6817-02D5-B1C4-5217-9E7C1CAA5AE7}"/>
          </ac:spMkLst>
        </pc:spChg>
        <pc:spChg chg="add mod">
          <ac:chgData name="Uwe Birk" userId="ca800929-d079-4d80-a452-44d04464ca21" providerId="ADAL" clId="{95BBCC31-9366-4B33-8689-8874618640DE}" dt="2023-06-19T14:32:31.893" v="190"/>
          <ac:spMkLst>
            <pc:docMk/>
            <pc:sldMk cId="309098913" sldId="312"/>
            <ac:spMk id="9" creationId="{4462372F-F4B3-BBBA-752A-890884AFE730}"/>
          </ac:spMkLst>
        </pc:spChg>
        <pc:spChg chg="add mod">
          <ac:chgData name="Uwe Birk" userId="ca800929-d079-4d80-a452-44d04464ca21" providerId="ADAL" clId="{95BBCC31-9366-4B33-8689-8874618640DE}" dt="2023-06-19T14:32:31.893" v="190"/>
          <ac:spMkLst>
            <pc:docMk/>
            <pc:sldMk cId="309098913" sldId="312"/>
            <ac:spMk id="10" creationId="{733C7059-0EC3-CAD4-45C2-A62A47A0F136}"/>
          </ac:spMkLst>
        </pc:spChg>
      </pc:sldChg>
      <pc:sldChg chg="addSp modSp">
        <pc:chgData name="Uwe Birk" userId="ca800929-d079-4d80-a452-44d04464ca21" providerId="ADAL" clId="{95BBCC31-9366-4B33-8689-8874618640DE}" dt="2023-06-19T14:32:27.003" v="188"/>
        <pc:sldMkLst>
          <pc:docMk/>
          <pc:sldMk cId="31509766" sldId="314"/>
        </pc:sldMkLst>
        <pc:spChg chg="add mod">
          <ac:chgData name="Uwe Birk" userId="ca800929-d079-4d80-a452-44d04464ca21" providerId="ADAL" clId="{95BBCC31-9366-4B33-8689-8874618640DE}" dt="2023-06-19T14:32:27.003" v="188"/>
          <ac:spMkLst>
            <pc:docMk/>
            <pc:sldMk cId="31509766" sldId="314"/>
            <ac:spMk id="8" creationId="{2476C433-A7B8-6995-F11E-BC7BD7A1926A}"/>
          </ac:spMkLst>
        </pc:spChg>
        <pc:spChg chg="add mod">
          <ac:chgData name="Uwe Birk" userId="ca800929-d079-4d80-a452-44d04464ca21" providerId="ADAL" clId="{95BBCC31-9366-4B33-8689-8874618640DE}" dt="2023-06-19T14:32:27.003" v="188"/>
          <ac:spMkLst>
            <pc:docMk/>
            <pc:sldMk cId="31509766" sldId="314"/>
            <ac:spMk id="9" creationId="{27D6FA38-AB96-7EB9-698F-2FA8BC91F8B2}"/>
          </ac:spMkLst>
        </pc:spChg>
        <pc:spChg chg="add mod">
          <ac:chgData name="Uwe Birk" userId="ca800929-d079-4d80-a452-44d04464ca21" providerId="ADAL" clId="{95BBCC31-9366-4B33-8689-8874618640DE}" dt="2023-06-19T14:32:27.003" v="188"/>
          <ac:spMkLst>
            <pc:docMk/>
            <pc:sldMk cId="31509766" sldId="314"/>
            <ac:spMk id="10" creationId="{EFDE3A69-6ABE-7424-0D98-80769C52F098}"/>
          </ac:spMkLst>
        </pc:spChg>
      </pc:sldChg>
      <pc:sldChg chg="addSp modSp mod">
        <pc:chgData name="Uwe Birk" userId="ca800929-d079-4d80-a452-44d04464ca21" providerId="ADAL" clId="{95BBCC31-9366-4B33-8689-8874618640DE}" dt="2023-06-19T15:19:12.514" v="309" actId="6549"/>
        <pc:sldMkLst>
          <pc:docMk/>
          <pc:sldMk cId="192260905" sldId="315"/>
        </pc:sldMkLst>
        <pc:spChg chg="add mod">
          <ac:chgData name="Uwe Birk" userId="ca800929-d079-4d80-a452-44d04464ca21" providerId="ADAL" clId="{95BBCC31-9366-4B33-8689-8874618640DE}" dt="2023-06-19T14:32:29.497" v="189"/>
          <ac:spMkLst>
            <pc:docMk/>
            <pc:sldMk cId="192260905" sldId="315"/>
            <ac:spMk id="8" creationId="{036886E7-7E9A-2DEF-4AA8-842D465FC743}"/>
          </ac:spMkLst>
        </pc:spChg>
        <pc:spChg chg="add mod">
          <ac:chgData name="Uwe Birk" userId="ca800929-d079-4d80-a452-44d04464ca21" providerId="ADAL" clId="{95BBCC31-9366-4B33-8689-8874618640DE}" dt="2023-06-19T14:32:29.497" v="189"/>
          <ac:spMkLst>
            <pc:docMk/>
            <pc:sldMk cId="192260905" sldId="315"/>
            <ac:spMk id="9" creationId="{EEC3D132-2787-77C9-E986-1D970D9C5F90}"/>
          </ac:spMkLst>
        </pc:spChg>
        <pc:spChg chg="add mod">
          <ac:chgData name="Uwe Birk" userId="ca800929-d079-4d80-a452-44d04464ca21" providerId="ADAL" clId="{95BBCC31-9366-4B33-8689-8874618640DE}" dt="2023-06-19T14:32:29.497" v="189"/>
          <ac:spMkLst>
            <pc:docMk/>
            <pc:sldMk cId="192260905" sldId="315"/>
            <ac:spMk id="10" creationId="{05DA0492-7051-A147-0CDE-C8ACDA86B36D}"/>
          </ac:spMkLst>
        </pc:spChg>
        <pc:graphicFrameChg chg="modGraphic">
          <ac:chgData name="Uwe Birk" userId="ca800929-d079-4d80-a452-44d04464ca21" providerId="ADAL" clId="{95BBCC31-9366-4B33-8689-8874618640DE}" dt="2023-06-19T15:19:12.514" v="309" actId="6549"/>
          <ac:graphicFrameMkLst>
            <pc:docMk/>
            <pc:sldMk cId="192260905" sldId="315"/>
            <ac:graphicFrameMk id="4" creationId="{00000000-0000-0000-0000-000000000000}"/>
          </ac:graphicFrameMkLst>
        </pc:graphicFrameChg>
      </pc:sldChg>
      <pc:sldChg chg="addSp modSp mod">
        <pc:chgData name="Uwe Birk" userId="ca800929-d079-4d80-a452-44d04464ca21" providerId="ADAL" clId="{95BBCC31-9366-4B33-8689-8874618640DE}" dt="2023-06-19T14:33:50.934" v="214"/>
        <pc:sldMkLst>
          <pc:docMk/>
          <pc:sldMk cId="4057336128" sldId="321"/>
        </pc:sldMkLst>
        <pc:spChg chg="mod">
          <ac:chgData name="Uwe Birk" userId="ca800929-d079-4d80-a452-44d04464ca21" providerId="ADAL" clId="{95BBCC31-9366-4B33-8689-8874618640DE}" dt="2023-06-19T14:11:37.543" v="114" actId="6549"/>
          <ac:spMkLst>
            <pc:docMk/>
            <pc:sldMk cId="4057336128" sldId="321"/>
            <ac:spMk id="4" creationId="{00000000-0000-0000-0000-000000000000}"/>
          </ac:spMkLst>
        </pc:spChg>
        <pc:spChg chg="add mod">
          <ac:chgData name="Uwe Birk" userId="ca800929-d079-4d80-a452-44d04464ca21" providerId="ADAL" clId="{95BBCC31-9366-4B33-8689-8874618640DE}" dt="2023-06-19T14:33:50.934" v="214"/>
          <ac:spMkLst>
            <pc:docMk/>
            <pc:sldMk cId="4057336128" sldId="321"/>
            <ac:spMk id="13" creationId="{E1DB4C93-3CCA-57D9-C159-C6EA5DC0D29E}"/>
          </ac:spMkLst>
        </pc:spChg>
        <pc:spChg chg="add mod">
          <ac:chgData name="Uwe Birk" userId="ca800929-d079-4d80-a452-44d04464ca21" providerId="ADAL" clId="{95BBCC31-9366-4B33-8689-8874618640DE}" dt="2023-06-19T14:33:50.934" v="214"/>
          <ac:spMkLst>
            <pc:docMk/>
            <pc:sldMk cId="4057336128" sldId="321"/>
            <ac:spMk id="14" creationId="{C1818FFE-2C33-40C1-860A-63DD41392246}"/>
          </ac:spMkLst>
        </pc:spChg>
        <pc:spChg chg="add mod">
          <ac:chgData name="Uwe Birk" userId="ca800929-d079-4d80-a452-44d04464ca21" providerId="ADAL" clId="{95BBCC31-9366-4B33-8689-8874618640DE}" dt="2023-06-19T14:33:50.934" v="214"/>
          <ac:spMkLst>
            <pc:docMk/>
            <pc:sldMk cId="4057336128" sldId="321"/>
            <ac:spMk id="15" creationId="{8BEEA84E-760D-594E-80C8-878772015F38}"/>
          </ac:spMkLst>
        </pc:spChg>
      </pc:sldChg>
      <pc:sldChg chg="addSp modSp mod">
        <pc:chgData name="Uwe Birk" userId="ca800929-d079-4d80-a452-44d04464ca21" providerId="ADAL" clId="{95BBCC31-9366-4B33-8689-8874618640DE}" dt="2023-06-19T14:34:58.024" v="226" actId="1035"/>
        <pc:sldMkLst>
          <pc:docMk/>
          <pc:sldMk cId="2083378557" sldId="322"/>
        </pc:sldMkLst>
        <pc:spChg chg="mod">
          <ac:chgData name="Uwe Birk" userId="ca800929-d079-4d80-a452-44d04464ca21" providerId="ADAL" clId="{95BBCC31-9366-4B33-8689-8874618640DE}" dt="2023-06-19T14:11:56.215" v="119" actId="179"/>
          <ac:spMkLst>
            <pc:docMk/>
            <pc:sldMk cId="2083378557" sldId="322"/>
            <ac:spMk id="4" creationId="{00000000-0000-0000-0000-000000000000}"/>
          </ac:spMkLst>
        </pc:spChg>
        <pc:spChg chg="add mod">
          <ac:chgData name="Uwe Birk" userId="ca800929-d079-4d80-a452-44d04464ca21" providerId="ADAL" clId="{95BBCC31-9366-4B33-8689-8874618640DE}" dt="2023-06-19T14:34:58.024" v="226" actId="1035"/>
          <ac:spMkLst>
            <pc:docMk/>
            <pc:sldMk cId="2083378557" sldId="322"/>
            <ac:spMk id="9" creationId="{8AC4DE74-1C17-338D-A24D-0FB36F3E75A3}"/>
          </ac:spMkLst>
        </pc:spChg>
        <pc:spChg chg="add mod">
          <ac:chgData name="Uwe Birk" userId="ca800929-d079-4d80-a452-44d04464ca21" providerId="ADAL" clId="{95BBCC31-9366-4B33-8689-8874618640DE}" dt="2023-06-19T14:34:58.024" v="226" actId="1035"/>
          <ac:spMkLst>
            <pc:docMk/>
            <pc:sldMk cId="2083378557" sldId="322"/>
            <ac:spMk id="14" creationId="{0FDF3EF2-AF0D-FFCC-78E5-93CAE1DFDE7C}"/>
          </ac:spMkLst>
        </pc:spChg>
        <pc:spChg chg="add mod">
          <ac:chgData name="Uwe Birk" userId="ca800929-d079-4d80-a452-44d04464ca21" providerId="ADAL" clId="{95BBCC31-9366-4B33-8689-8874618640DE}" dt="2023-06-19T14:34:58.024" v="226" actId="1035"/>
          <ac:spMkLst>
            <pc:docMk/>
            <pc:sldMk cId="2083378557" sldId="322"/>
            <ac:spMk id="15" creationId="{96285EF2-636B-D170-1637-742394AE5129}"/>
          </ac:spMkLst>
        </pc:spChg>
      </pc:sldChg>
      <pc:sldChg chg="addSp delSp modSp mod">
        <pc:chgData name="Uwe Birk" userId="ca800929-d079-4d80-a452-44d04464ca21" providerId="ADAL" clId="{95BBCC31-9366-4B33-8689-8874618640DE}" dt="2023-06-19T14:33:43.976" v="213"/>
        <pc:sldMkLst>
          <pc:docMk/>
          <pc:sldMk cId="3666523688" sldId="324"/>
        </pc:sldMkLst>
        <pc:spChg chg="mod">
          <ac:chgData name="Uwe Birk" userId="ca800929-d079-4d80-a452-44d04464ca21" providerId="ADAL" clId="{95BBCC31-9366-4B33-8689-8874618640DE}" dt="2023-06-19T14:11:28.135" v="112" actId="179"/>
          <ac:spMkLst>
            <pc:docMk/>
            <pc:sldMk cId="3666523688" sldId="324"/>
            <ac:spMk id="4" creationId="{00000000-0000-0000-0000-000000000000}"/>
          </ac:spMkLst>
        </pc:spChg>
        <pc:spChg chg="add del mod">
          <ac:chgData name="Uwe Birk" userId="ca800929-d079-4d80-a452-44d04464ca21" providerId="ADAL" clId="{95BBCC31-9366-4B33-8689-8874618640DE}" dt="2023-06-19T14:33:43.253" v="212" actId="478"/>
          <ac:spMkLst>
            <pc:docMk/>
            <pc:sldMk cId="3666523688" sldId="324"/>
            <ac:spMk id="9" creationId="{04DF0644-D9E7-5C45-B757-305FAC4AA06D}"/>
          </ac:spMkLst>
        </pc:spChg>
        <pc:spChg chg="add del mod">
          <ac:chgData name="Uwe Birk" userId="ca800929-d079-4d80-a452-44d04464ca21" providerId="ADAL" clId="{95BBCC31-9366-4B33-8689-8874618640DE}" dt="2023-06-19T14:33:43.253" v="212" actId="478"/>
          <ac:spMkLst>
            <pc:docMk/>
            <pc:sldMk cId="3666523688" sldId="324"/>
            <ac:spMk id="14" creationId="{5F5AB406-6BBD-1FDC-D87E-790C06D32095}"/>
          </ac:spMkLst>
        </pc:spChg>
        <pc:spChg chg="add del mod">
          <ac:chgData name="Uwe Birk" userId="ca800929-d079-4d80-a452-44d04464ca21" providerId="ADAL" clId="{95BBCC31-9366-4B33-8689-8874618640DE}" dt="2023-06-19T14:33:43.253" v="212" actId="478"/>
          <ac:spMkLst>
            <pc:docMk/>
            <pc:sldMk cId="3666523688" sldId="324"/>
            <ac:spMk id="15" creationId="{E2B04333-812E-14C5-1B55-90C6D4FF42A8}"/>
          </ac:spMkLst>
        </pc:spChg>
        <pc:spChg chg="add mod">
          <ac:chgData name="Uwe Birk" userId="ca800929-d079-4d80-a452-44d04464ca21" providerId="ADAL" clId="{95BBCC31-9366-4B33-8689-8874618640DE}" dt="2023-06-19T14:33:43.976" v="213"/>
          <ac:spMkLst>
            <pc:docMk/>
            <pc:sldMk cId="3666523688" sldId="324"/>
            <ac:spMk id="16" creationId="{C52216A3-1561-0142-D25E-4949B7E2620F}"/>
          </ac:spMkLst>
        </pc:spChg>
        <pc:spChg chg="add mod">
          <ac:chgData name="Uwe Birk" userId="ca800929-d079-4d80-a452-44d04464ca21" providerId="ADAL" clId="{95BBCC31-9366-4B33-8689-8874618640DE}" dt="2023-06-19T14:33:43.976" v="213"/>
          <ac:spMkLst>
            <pc:docMk/>
            <pc:sldMk cId="3666523688" sldId="324"/>
            <ac:spMk id="17" creationId="{04E31A3B-4189-95C2-9C13-0F8263BB43F4}"/>
          </ac:spMkLst>
        </pc:spChg>
        <pc:spChg chg="add mod">
          <ac:chgData name="Uwe Birk" userId="ca800929-d079-4d80-a452-44d04464ca21" providerId="ADAL" clId="{95BBCC31-9366-4B33-8689-8874618640DE}" dt="2023-06-19T14:33:43.976" v="213"/>
          <ac:spMkLst>
            <pc:docMk/>
            <pc:sldMk cId="3666523688" sldId="324"/>
            <ac:spMk id="18" creationId="{B8677A53-52EE-E692-95CE-1CE98384C632}"/>
          </ac:spMkLst>
        </pc:spChg>
      </pc:sldChg>
      <pc:sldChg chg="addSp delSp modSp mod">
        <pc:chgData name="Uwe Birk" userId="ca800929-d079-4d80-a452-44d04464ca21" providerId="ADAL" clId="{95BBCC31-9366-4B33-8689-8874618640DE}" dt="2023-06-19T14:33:28.083" v="209"/>
        <pc:sldMkLst>
          <pc:docMk/>
          <pc:sldMk cId="3052727205" sldId="327"/>
        </pc:sldMkLst>
        <pc:spChg chg="mod">
          <ac:chgData name="Uwe Birk" userId="ca800929-d079-4d80-a452-44d04464ca21" providerId="ADAL" clId="{95BBCC31-9366-4B33-8689-8874618640DE}" dt="2023-06-19T14:10:19.714" v="101" actId="20577"/>
          <ac:spMkLst>
            <pc:docMk/>
            <pc:sldMk cId="3052727205" sldId="327"/>
            <ac:spMk id="4" creationId="{00000000-0000-0000-0000-000000000000}"/>
          </ac:spMkLst>
        </pc:spChg>
        <pc:spChg chg="add del mod">
          <ac:chgData name="Uwe Birk" userId="ca800929-d079-4d80-a452-44d04464ca21" providerId="ADAL" clId="{95BBCC31-9366-4B33-8689-8874618640DE}" dt="2023-06-19T14:33:26.844" v="208" actId="478"/>
          <ac:spMkLst>
            <pc:docMk/>
            <pc:sldMk cId="3052727205" sldId="327"/>
            <ac:spMk id="13" creationId="{8A57357D-E2C2-57DD-3E87-2B630182DBBC}"/>
          </ac:spMkLst>
        </pc:spChg>
        <pc:spChg chg="add del mod">
          <ac:chgData name="Uwe Birk" userId="ca800929-d079-4d80-a452-44d04464ca21" providerId="ADAL" clId="{95BBCC31-9366-4B33-8689-8874618640DE}" dt="2023-06-19T14:33:26.844" v="208" actId="478"/>
          <ac:spMkLst>
            <pc:docMk/>
            <pc:sldMk cId="3052727205" sldId="327"/>
            <ac:spMk id="14" creationId="{B844A2AF-AD4E-49C0-F2A2-C8C02D9F4618}"/>
          </ac:spMkLst>
        </pc:spChg>
        <pc:spChg chg="add del mod">
          <ac:chgData name="Uwe Birk" userId="ca800929-d079-4d80-a452-44d04464ca21" providerId="ADAL" clId="{95BBCC31-9366-4B33-8689-8874618640DE}" dt="2023-06-19T14:33:26.844" v="208" actId="478"/>
          <ac:spMkLst>
            <pc:docMk/>
            <pc:sldMk cId="3052727205" sldId="327"/>
            <ac:spMk id="15" creationId="{3D7B9145-4619-A546-116A-0E44D144CFA6}"/>
          </ac:spMkLst>
        </pc:spChg>
        <pc:spChg chg="add del mod">
          <ac:chgData name="Uwe Birk" userId="ca800929-d079-4d80-a452-44d04464ca21" providerId="ADAL" clId="{95BBCC31-9366-4B33-8689-8874618640DE}" dt="2023-06-19T14:33:20.558" v="207"/>
          <ac:spMkLst>
            <pc:docMk/>
            <pc:sldMk cId="3052727205" sldId="327"/>
            <ac:spMk id="16" creationId="{32762F1F-172E-D1E8-FDF3-247DFFE06F43}"/>
          </ac:spMkLst>
        </pc:spChg>
        <pc:spChg chg="add del mod">
          <ac:chgData name="Uwe Birk" userId="ca800929-d079-4d80-a452-44d04464ca21" providerId="ADAL" clId="{95BBCC31-9366-4B33-8689-8874618640DE}" dt="2023-06-19T14:33:20.558" v="207"/>
          <ac:spMkLst>
            <pc:docMk/>
            <pc:sldMk cId="3052727205" sldId="327"/>
            <ac:spMk id="17" creationId="{F9470FDA-A29C-754E-5BEB-F69C88FF209F}"/>
          </ac:spMkLst>
        </pc:spChg>
        <pc:spChg chg="add del mod">
          <ac:chgData name="Uwe Birk" userId="ca800929-d079-4d80-a452-44d04464ca21" providerId="ADAL" clId="{95BBCC31-9366-4B33-8689-8874618640DE}" dt="2023-06-19T14:33:20.558" v="207"/>
          <ac:spMkLst>
            <pc:docMk/>
            <pc:sldMk cId="3052727205" sldId="327"/>
            <ac:spMk id="18" creationId="{31D1C01B-7A39-4969-481B-BAE7823795A2}"/>
          </ac:spMkLst>
        </pc:spChg>
        <pc:spChg chg="add mod">
          <ac:chgData name="Uwe Birk" userId="ca800929-d079-4d80-a452-44d04464ca21" providerId="ADAL" clId="{95BBCC31-9366-4B33-8689-8874618640DE}" dt="2023-06-19T14:33:28.083" v="209"/>
          <ac:spMkLst>
            <pc:docMk/>
            <pc:sldMk cId="3052727205" sldId="327"/>
            <ac:spMk id="20" creationId="{53009E2D-3D7C-1E87-5F22-313AE435B628}"/>
          </ac:spMkLst>
        </pc:spChg>
        <pc:spChg chg="add mod">
          <ac:chgData name="Uwe Birk" userId="ca800929-d079-4d80-a452-44d04464ca21" providerId="ADAL" clId="{95BBCC31-9366-4B33-8689-8874618640DE}" dt="2023-06-19T14:33:28.083" v="209"/>
          <ac:spMkLst>
            <pc:docMk/>
            <pc:sldMk cId="3052727205" sldId="327"/>
            <ac:spMk id="21" creationId="{E4D6D206-753A-9F78-7B41-F6A469A4F5A9}"/>
          </ac:spMkLst>
        </pc:spChg>
        <pc:spChg chg="add mod">
          <ac:chgData name="Uwe Birk" userId="ca800929-d079-4d80-a452-44d04464ca21" providerId="ADAL" clId="{95BBCC31-9366-4B33-8689-8874618640DE}" dt="2023-06-19T14:33:28.083" v="209"/>
          <ac:spMkLst>
            <pc:docMk/>
            <pc:sldMk cId="3052727205" sldId="327"/>
            <ac:spMk id="28" creationId="{74D5148C-13D1-B0BE-D94A-10F3F0CF826C}"/>
          </ac:spMkLst>
        </pc:spChg>
      </pc:sldChg>
      <pc:sldChg chg="addSp modSp mod">
        <pc:chgData name="Uwe Birk" userId="ca800929-d079-4d80-a452-44d04464ca21" providerId="ADAL" clId="{95BBCC31-9366-4B33-8689-8874618640DE}" dt="2023-06-19T14:33:13.763" v="204"/>
        <pc:sldMkLst>
          <pc:docMk/>
          <pc:sldMk cId="4197980228" sldId="328"/>
        </pc:sldMkLst>
        <pc:spChg chg="mod">
          <ac:chgData name="Uwe Birk" userId="ca800929-d079-4d80-a452-44d04464ca21" providerId="ADAL" clId="{95BBCC31-9366-4B33-8689-8874618640DE}" dt="2023-06-19T14:12:36.851" v="121" actId="20577"/>
          <ac:spMkLst>
            <pc:docMk/>
            <pc:sldMk cId="4197980228" sldId="328"/>
            <ac:spMk id="4" creationId="{00000000-0000-0000-0000-000000000000}"/>
          </ac:spMkLst>
        </pc:spChg>
        <pc:spChg chg="add mod">
          <ac:chgData name="Uwe Birk" userId="ca800929-d079-4d80-a452-44d04464ca21" providerId="ADAL" clId="{95BBCC31-9366-4B33-8689-8874618640DE}" dt="2023-06-19T14:33:13.763" v="204"/>
          <ac:spMkLst>
            <pc:docMk/>
            <pc:sldMk cId="4197980228" sldId="328"/>
            <ac:spMk id="13" creationId="{ECD79BE2-3B9B-74FC-290C-6DE2BC0DEC2C}"/>
          </ac:spMkLst>
        </pc:spChg>
        <pc:spChg chg="add mod">
          <ac:chgData name="Uwe Birk" userId="ca800929-d079-4d80-a452-44d04464ca21" providerId="ADAL" clId="{95BBCC31-9366-4B33-8689-8874618640DE}" dt="2023-06-19T14:33:13.763" v="204"/>
          <ac:spMkLst>
            <pc:docMk/>
            <pc:sldMk cId="4197980228" sldId="328"/>
            <ac:spMk id="14" creationId="{2B3274C2-D4A7-369E-3067-25F5F783CB17}"/>
          </ac:spMkLst>
        </pc:spChg>
        <pc:spChg chg="add mod">
          <ac:chgData name="Uwe Birk" userId="ca800929-d079-4d80-a452-44d04464ca21" providerId="ADAL" clId="{95BBCC31-9366-4B33-8689-8874618640DE}" dt="2023-06-19T14:33:13.763" v="204"/>
          <ac:spMkLst>
            <pc:docMk/>
            <pc:sldMk cId="4197980228" sldId="328"/>
            <ac:spMk id="15" creationId="{74A4BE77-C2CF-5EB1-1436-7CE4670751D5}"/>
          </ac:spMkLst>
        </pc:spChg>
      </pc:sldChg>
      <pc:sldChg chg="addSp modSp mod">
        <pc:chgData name="Uwe Birk" userId="ca800929-d079-4d80-a452-44d04464ca21" providerId="ADAL" clId="{95BBCC31-9366-4B33-8689-8874618640DE}" dt="2023-06-19T14:33:12.853" v="203"/>
        <pc:sldMkLst>
          <pc:docMk/>
          <pc:sldMk cId="4153488567" sldId="329"/>
        </pc:sldMkLst>
        <pc:spChg chg="mod">
          <ac:chgData name="Uwe Birk" userId="ca800929-d079-4d80-a452-44d04464ca21" providerId="ADAL" clId="{95BBCC31-9366-4B33-8689-8874618640DE}" dt="2023-06-19T14:10:06.882" v="99" actId="20577"/>
          <ac:spMkLst>
            <pc:docMk/>
            <pc:sldMk cId="4153488567" sldId="329"/>
            <ac:spMk id="4" creationId="{00000000-0000-0000-0000-000000000000}"/>
          </ac:spMkLst>
        </pc:spChg>
        <pc:spChg chg="add mod">
          <ac:chgData name="Uwe Birk" userId="ca800929-d079-4d80-a452-44d04464ca21" providerId="ADAL" clId="{95BBCC31-9366-4B33-8689-8874618640DE}" dt="2023-06-19T14:33:12.853" v="203"/>
          <ac:spMkLst>
            <pc:docMk/>
            <pc:sldMk cId="4153488567" sldId="329"/>
            <ac:spMk id="13" creationId="{792BBFC4-8A86-FC7D-81D8-8C0CB63CB605}"/>
          </ac:spMkLst>
        </pc:spChg>
        <pc:spChg chg="add mod">
          <ac:chgData name="Uwe Birk" userId="ca800929-d079-4d80-a452-44d04464ca21" providerId="ADAL" clId="{95BBCC31-9366-4B33-8689-8874618640DE}" dt="2023-06-19T14:33:12.853" v="203"/>
          <ac:spMkLst>
            <pc:docMk/>
            <pc:sldMk cId="4153488567" sldId="329"/>
            <ac:spMk id="14" creationId="{03B0BE46-24AF-7662-4D36-5EF9E49208DC}"/>
          </ac:spMkLst>
        </pc:spChg>
        <pc:spChg chg="add mod">
          <ac:chgData name="Uwe Birk" userId="ca800929-d079-4d80-a452-44d04464ca21" providerId="ADAL" clId="{95BBCC31-9366-4B33-8689-8874618640DE}" dt="2023-06-19T14:33:12.853" v="203"/>
          <ac:spMkLst>
            <pc:docMk/>
            <pc:sldMk cId="4153488567" sldId="329"/>
            <ac:spMk id="15" creationId="{ED1C3C9C-FA22-3465-8E66-B5597AB4E489}"/>
          </ac:spMkLst>
        </pc:spChg>
      </pc:sldChg>
      <pc:sldChg chg="addSp delSp modSp mod">
        <pc:chgData name="Uwe Birk" userId="ca800929-d079-4d80-a452-44d04464ca21" providerId="ADAL" clId="{95BBCC31-9366-4B33-8689-8874618640DE}" dt="2023-06-19T15:15:06.712" v="263" actId="20577"/>
        <pc:sldMkLst>
          <pc:docMk/>
          <pc:sldMk cId="4114222580" sldId="330"/>
        </pc:sldMkLst>
        <pc:spChg chg="add del mod">
          <ac:chgData name="Uwe Birk" userId="ca800929-d079-4d80-a452-44d04464ca21" providerId="ADAL" clId="{95BBCC31-9366-4B33-8689-8874618640DE}" dt="2023-06-19T15:14:49.922" v="262" actId="478"/>
          <ac:spMkLst>
            <pc:docMk/>
            <pc:sldMk cId="4114222580" sldId="330"/>
            <ac:spMk id="7" creationId="{9E542F46-B673-BEC9-1802-E616B0BC8293}"/>
          </ac:spMkLst>
        </pc:spChg>
        <pc:spChg chg="add del mod">
          <ac:chgData name="Uwe Birk" userId="ca800929-d079-4d80-a452-44d04464ca21" providerId="ADAL" clId="{95BBCC31-9366-4B33-8689-8874618640DE}" dt="2023-06-19T15:14:49.922" v="262" actId="478"/>
          <ac:spMkLst>
            <pc:docMk/>
            <pc:sldMk cId="4114222580" sldId="330"/>
            <ac:spMk id="8" creationId="{0B70060E-562C-4297-E607-92534D9AA280}"/>
          </ac:spMkLst>
        </pc:spChg>
        <pc:spChg chg="mod">
          <ac:chgData name="Uwe Birk" userId="ca800929-d079-4d80-a452-44d04464ca21" providerId="ADAL" clId="{95BBCC31-9366-4B33-8689-8874618640DE}" dt="2023-06-19T15:14:41.102" v="261" actId="207"/>
          <ac:spMkLst>
            <pc:docMk/>
            <pc:sldMk cId="4114222580" sldId="330"/>
            <ac:spMk id="30" creationId="{00000000-0000-0000-0000-000000000000}"/>
          </ac:spMkLst>
        </pc:spChg>
        <pc:spChg chg="mod">
          <ac:chgData name="Uwe Birk" userId="ca800929-d079-4d80-a452-44d04464ca21" providerId="ADAL" clId="{95BBCC31-9366-4B33-8689-8874618640DE}" dt="2023-06-19T15:15:06.712" v="263" actId="20577"/>
          <ac:spMkLst>
            <pc:docMk/>
            <pc:sldMk cId="4114222580" sldId="330"/>
            <ac:spMk id="33" creationId="{00000000-0000-0000-0000-000000000000}"/>
          </ac:spMkLst>
        </pc:spChg>
        <pc:spChg chg="add mod">
          <ac:chgData name="Uwe Birk" userId="ca800929-d079-4d80-a452-44d04464ca21" providerId="ADAL" clId="{95BBCC31-9366-4B33-8689-8874618640DE}" dt="2023-06-19T14:32:24.593" v="187"/>
          <ac:spMkLst>
            <pc:docMk/>
            <pc:sldMk cId="4114222580" sldId="330"/>
            <ac:spMk id="35" creationId="{B67292F3-0CBD-C7EE-B869-834357487D2E}"/>
          </ac:spMkLst>
        </pc:spChg>
        <pc:spChg chg="add mod">
          <ac:chgData name="Uwe Birk" userId="ca800929-d079-4d80-a452-44d04464ca21" providerId="ADAL" clId="{95BBCC31-9366-4B33-8689-8874618640DE}" dt="2023-06-19T14:32:24.593" v="187"/>
          <ac:spMkLst>
            <pc:docMk/>
            <pc:sldMk cId="4114222580" sldId="330"/>
            <ac:spMk id="36" creationId="{0517B0EC-A19A-84DC-AEA8-8239FCDCAEF5}"/>
          </ac:spMkLst>
        </pc:spChg>
        <pc:spChg chg="add mod">
          <ac:chgData name="Uwe Birk" userId="ca800929-d079-4d80-a452-44d04464ca21" providerId="ADAL" clId="{95BBCC31-9366-4B33-8689-8874618640DE}" dt="2023-06-19T14:32:24.593" v="187"/>
          <ac:spMkLst>
            <pc:docMk/>
            <pc:sldMk cId="4114222580" sldId="330"/>
            <ac:spMk id="37" creationId="{9CFDE718-9280-5C33-E138-3156F0BFD31A}"/>
          </ac:spMkLst>
        </pc:spChg>
      </pc:sldChg>
      <pc:sldChg chg="addSp modSp mod">
        <pc:chgData name="Uwe Birk" userId="ca800929-d079-4d80-a452-44d04464ca21" providerId="ADAL" clId="{95BBCC31-9366-4B33-8689-8874618640DE}" dt="2023-06-19T14:33:06.215" v="199"/>
        <pc:sldMkLst>
          <pc:docMk/>
          <pc:sldMk cId="2701695430" sldId="333"/>
        </pc:sldMkLst>
        <pc:spChg chg="mod">
          <ac:chgData name="Uwe Birk" userId="ca800929-d079-4d80-a452-44d04464ca21" providerId="ADAL" clId="{95BBCC31-9366-4B33-8689-8874618640DE}" dt="2023-06-19T14:12:52.076" v="123" actId="20577"/>
          <ac:spMkLst>
            <pc:docMk/>
            <pc:sldMk cId="2701695430" sldId="333"/>
            <ac:spMk id="4" creationId="{00000000-0000-0000-0000-000000000000}"/>
          </ac:spMkLst>
        </pc:spChg>
        <pc:spChg chg="add mod">
          <ac:chgData name="Uwe Birk" userId="ca800929-d079-4d80-a452-44d04464ca21" providerId="ADAL" clId="{95BBCC31-9366-4B33-8689-8874618640DE}" dt="2023-06-19T14:33:06.215" v="199"/>
          <ac:spMkLst>
            <pc:docMk/>
            <pc:sldMk cId="2701695430" sldId="333"/>
            <ac:spMk id="14" creationId="{BF4EAA7D-3C09-E6E4-B1F2-F5A0DE77220D}"/>
          </ac:spMkLst>
        </pc:spChg>
        <pc:spChg chg="add mod">
          <ac:chgData name="Uwe Birk" userId="ca800929-d079-4d80-a452-44d04464ca21" providerId="ADAL" clId="{95BBCC31-9366-4B33-8689-8874618640DE}" dt="2023-06-19T14:33:06.215" v="199"/>
          <ac:spMkLst>
            <pc:docMk/>
            <pc:sldMk cId="2701695430" sldId="333"/>
            <ac:spMk id="15" creationId="{8ECAA017-3C3A-DF72-44F9-E248FCB6AA9B}"/>
          </ac:spMkLst>
        </pc:spChg>
        <pc:spChg chg="add mod">
          <ac:chgData name="Uwe Birk" userId="ca800929-d079-4d80-a452-44d04464ca21" providerId="ADAL" clId="{95BBCC31-9366-4B33-8689-8874618640DE}" dt="2023-06-19T14:33:06.215" v="199"/>
          <ac:spMkLst>
            <pc:docMk/>
            <pc:sldMk cId="2701695430" sldId="333"/>
            <ac:spMk id="16" creationId="{66E0C49B-5AC2-2EF4-CB31-406ECC7EEE86}"/>
          </ac:spMkLst>
        </pc:spChg>
      </pc:sldChg>
      <pc:sldChg chg="addSp modSp">
        <pc:chgData name="Uwe Birk" userId="ca800929-d079-4d80-a452-44d04464ca21" providerId="ADAL" clId="{95BBCC31-9366-4B33-8689-8874618640DE}" dt="2023-06-19T14:33:08.213" v="200"/>
        <pc:sldMkLst>
          <pc:docMk/>
          <pc:sldMk cId="2954001723" sldId="334"/>
        </pc:sldMkLst>
        <pc:spChg chg="add mod">
          <ac:chgData name="Uwe Birk" userId="ca800929-d079-4d80-a452-44d04464ca21" providerId="ADAL" clId="{95BBCC31-9366-4B33-8689-8874618640DE}" dt="2023-06-19T14:33:08.213" v="200"/>
          <ac:spMkLst>
            <pc:docMk/>
            <pc:sldMk cId="2954001723" sldId="334"/>
            <ac:spMk id="7" creationId="{56BCFE85-4EBF-FADC-51C2-70C5C93474E0}"/>
          </ac:spMkLst>
        </pc:spChg>
        <pc:spChg chg="add mod">
          <ac:chgData name="Uwe Birk" userId="ca800929-d079-4d80-a452-44d04464ca21" providerId="ADAL" clId="{95BBCC31-9366-4B33-8689-8874618640DE}" dt="2023-06-19T14:33:08.213" v="200"/>
          <ac:spMkLst>
            <pc:docMk/>
            <pc:sldMk cId="2954001723" sldId="334"/>
            <ac:spMk id="9" creationId="{AD0B5A11-D4F1-001B-F98D-DCDB5EB68BC2}"/>
          </ac:spMkLst>
        </pc:spChg>
        <pc:spChg chg="add mod">
          <ac:chgData name="Uwe Birk" userId="ca800929-d079-4d80-a452-44d04464ca21" providerId="ADAL" clId="{95BBCC31-9366-4B33-8689-8874618640DE}" dt="2023-06-19T14:33:08.213" v="200"/>
          <ac:spMkLst>
            <pc:docMk/>
            <pc:sldMk cId="2954001723" sldId="334"/>
            <ac:spMk id="21" creationId="{0D3428C5-7806-37F7-D2E3-872204BF8C51}"/>
          </ac:spMkLst>
        </pc:spChg>
      </pc:sldChg>
      <pc:sldChg chg="addSp modSp">
        <pc:chgData name="Uwe Birk" userId="ca800929-d079-4d80-a452-44d04464ca21" providerId="ADAL" clId="{95BBCC31-9366-4B33-8689-8874618640DE}" dt="2023-06-19T14:33:09.313" v="201"/>
        <pc:sldMkLst>
          <pc:docMk/>
          <pc:sldMk cId="1014708090" sldId="335"/>
        </pc:sldMkLst>
        <pc:spChg chg="add mod">
          <ac:chgData name="Uwe Birk" userId="ca800929-d079-4d80-a452-44d04464ca21" providerId="ADAL" clId="{95BBCC31-9366-4B33-8689-8874618640DE}" dt="2023-06-19T14:33:09.313" v="201"/>
          <ac:spMkLst>
            <pc:docMk/>
            <pc:sldMk cId="1014708090" sldId="335"/>
            <ac:spMk id="7" creationId="{C2D727E4-F3D3-698A-2766-3E2BC5D31F7C}"/>
          </ac:spMkLst>
        </pc:spChg>
        <pc:spChg chg="add mod">
          <ac:chgData name="Uwe Birk" userId="ca800929-d079-4d80-a452-44d04464ca21" providerId="ADAL" clId="{95BBCC31-9366-4B33-8689-8874618640DE}" dt="2023-06-19T14:33:09.313" v="201"/>
          <ac:spMkLst>
            <pc:docMk/>
            <pc:sldMk cId="1014708090" sldId="335"/>
            <ac:spMk id="9" creationId="{34885C09-4558-ACA1-5D20-07F6B92A3C10}"/>
          </ac:spMkLst>
        </pc:spChg>
        <pc:spChg chg="add mod">
          <ac:chgData name="Uwe Birk" userId="ca800929-d079-4d80-a452-44d04464ca21" providerId="ADAL" clId="{95BBCC31-9366-4B33-8689-8874618640DE}" dt="2023-06-19T14:33:09.313" v="201"/>
          <ac:spMkLst>
            <pc:docMk/>
            <pc:sldMk cId="1014708090" sldId="335"/>
            <ac:spMk id="21" creationId="{EC0A5DE2-419B-DB9E-4F62-E27902A193EB}"/>
          </ac:spMkLst>
        </pc:spChg>
      </pc:sldChg>
      <pc:sldChg chg="del">
        <pc:chgData name="Uwe Birk" userId="ca800929-d079-4d80-a452-44d04464ca21" providerId="ADAL" clId="{95BBCC31-9366-4B33-8689-8874618640DE}" dt="2023-06-19T07:52:04.692" v="2" actId="47"/>
        <pc:sldMkLst>
          <pc:docMk/>
          <pc:sldMk cId="3979545427" sldId="337"/>
        </pc:sldMkLst>
      </pc:sldChg>
      <pc:sldChg chg="addSp modSp mod">
        <pc:chgData name="Uwe Birk" userId="ca800929-d079-4d80-a452-44d04464ca21" providerId="ADAL" clId="{95BBCC31-9366-4B33-8689-8874618640DE}" dt="2023-06-19T15:15:46.523" v="268" actId="20577"/>
        <pc:sldMkLst>
          <pc:docMk/>
          <pc:sldMk cId="681410018" sldId="338"/>
        </pc:sldMkLst>
        <pc:spChg chg="mod">
          <ac:chgData name="Uwe Birk" userId="ca800929-d079-4d80-a452-44d04464ca21" providerId="ADAL" clId="{95BBCC31-9366-4B33-8689-8874618640DE}" dt="2023-06-19T15:15:46.523" v="268" actId="20577"/>
          <ac:spMkLst>
            <pc:docMk/>
            <pc:sldMk cId="681410018" sldId="338"/>
            <ac:spMk id="3" creationId="{00000000-0000-0000-0000-000000000000}"/>
          </ac:spMkLst>
        </pc:spChg>
        <pc:spChg chg="add mod">
          <ac:chgData name="Uwe Birk" userId="ca800929-d079-4d80-a452-44d04464ca21" providerId="ADAL" clId="{95BBCC31-9366-4B33-8689-8874618640DE}" dt="2023-06-19T14:32:47.576" v="194"/>
          <ac:spMkLst>
            <pc:docMk/>
            <pc:sldMk cId="681410018" sldId="338"/>
            <ac:spMk id="12" creationId="{ABFDC9EC-5967-3252-4E8B-B627721227B6}"/>
          </ac:spMkLst>
        </pc:spChg>
        <pc:spChg chg="add mod">
          <ac:chgData name="Uwe Birk" userId="ca800929-d079-4d80-a452-44d04464ca21" providerId="ADAL" clId="{95BBCC31-9366-4B33-8689-8874618640DE}" dt="2023-06-19T14:32:47.576" v="194"/>
          <ac:spMkLst>
            <pc:docMk/>
            <pc:sldMk cId="681410018" sldId="338"/>
            <ac:spMk id="13" creationId="{DDE813D1-9FDB-0288-7A5E-2F9C03893825}"/>
          </ac:spMkLst>
        </pc:spChg>
        <pc:spChg chg="add mod">
          <ac:chgData name="Uwe Birk" userId="ca800929-d079-4d80-a452-44d04464ca21" providerId="ADAL" clId="{95BBCC31-9366-4B33-8689-8874618640DE}" dt="2023-06-19T14:32:47.576" v="194"/>
          <ac:spMkLst>
            <pc:docMk/>
            <pc:sldMk cId="681410018" sldId="338"/>
            <ac:spMk id="15" creationId="{D88B305D-631B-41DD-D104-14BD5EB228DA}"/>
          </ac:spMkLst>
        </pc:spChg>
      </pc:sldChg>
      <pc:sldChg chg="addSp modSp mod chgLayout">
        <pc:chgData name="Uwe Birk" userId="ca800929-d079-4d80-a452-44d04464ca21" providerId="ADAL" clId="{95BBCC31-9366-4B33-8689-8874618640DE}" dt="2023-06-19T14:35:32.327" v="230"/>
        <pc:sldMkLst>
          <pc:docMk/>
          <pc:sldMk cId="317977001" sldId="340"/>
        </pc:sldMkLst>
        <pc:spChg chg="mod ord">
          <ac:chgData name="Uwe Birk" userId="ca800929-d079-4d80-a452-44d04464ca21" providerId="ADAL" clId="{95BBCC31-9366-4B33-8689-8874618640DE}" dt="2023-06-19T14:31:19.326" v="178" actId="700"/>
          <ac:spMkLst>
            <pc:docMk/>
            <pc:sldMk cId="317977001" sldId="340"/>
            <ac:spMk id="6" creationId="{7DDA6A2C-CFD0-FFB9-55CF-CF3226CB0213}"/>
          </ac:spMkLst>
        </pc:spChg>
        <pc:spChg chg="mod ord">
          <ac:chgData name="Uwe Birk" userId="ca800929-d079-4d80-a452-44d04464ca21" providerId="ADAL" clId="{95BBCC31-9366-4B33-8689-8874618640DE}" dt="2023-06-19T14:31:19.326" v="178" actId="700"/>
          <ac:spMkLst>
            <pc:docMk/>
            <pc:sldMk cId="317977001" sldId="340"/>
            <ac:spMk id="7" creationId="{FE42A365-E660-A034-0AAD-2301E0E889CB}"/>
          </ac:spMkLst>
        </pc:spChg>
        <pc:spChg chg="add mod">
          <ac:chgData name="Uwe Birk" userId="ca800929-d079-4d80-a452-44d04464ca21" providerId="ADAL" clId="{95BBCC31-9366-4B33-8689-8874618640DE}" dt="2023-06-19T14:31:34.113" v="179"/>
          <ac:spMkLst>
            <pc:docMk/>
            <pc:sldMk cId="317977001" sldId="340"/>
            <ac:spMk id="8" creationId="{F8D2CDAB-0B31-7133-EB38-0C5BCC9F4936}"/>
          </ac:spMkLst>
        </pc:spChg>
        <pc:spChg chg="add mod">
          <ac:chgData name="Uwe Birk" userId="ca800929-d079-4d80-a452-44d04464ca21" providerId="ADAL" clId="{95BBCC31-9366-4B33-8689-8874618640DE}" dt="2023-06-19T14:31:34.113" v="179"/>
          <ac:spMkLst>
            <pc:docMk/>
            <pc:sldMk cId="317977001" sldId="340"/>
            <ac:spMk id="9" creationId="{049DF18A-3A08-127A-BF90-A98B0D195FFD}"/>
          </ac:spMkLst>
        </pc:spChg>
        <pc:spChg chg="add mod">
          <ac:chgData name="Uwe Birk" userId="ca800929-d079-4d80-a452-44d04464ca21" providerId="ADAL" clId="{95BBCC31-9366-4B33-8689-8874618640DE}" dt="2023-06-19T14:31:34.113" v="179"/>
          <ac:spMkLst>
            <pc:docMk/>
            <pc:sldMk cId="317977001" sldId="340"/>
            <ac:spMk id="10" creationId="{1900B332-01CA-0A7D-6870-2D9FC4EBC03F}"/>
          </ac:spMkLst>
        </pc:spChg>
        <pc:spChg chg="add mod">
          <ac:chgData name="Uwe Birk" userId="ca800929-d079-4d80-a452-44d04464ca21" providerId="ADAL" clId="{95BBCC31-9366-4B33-8689-8874618640DE}" dt="2023-06-19T14:35:32.327" v="230"/>
          <ac:spMkLst>
            <pc:docMk/>
            <pc:sldMk cId="317977001" sldId="340"/>
            <ac:spMk id="13" creationId="{9CACAC57-E909-FDF7-FB14-CB44EDC5C056}"/>
          </ac:spMkLst>
        </pc:spChg>
        <pc:spChg chg="add mod">
          <ac:chgData name="Uwe Birk" userId="ca800929-d079-4d80-a452-44d04464ca21" providerId="ADAL" clId="{95BBCC31-9366-4B33-8689-8874618640DE}" dt="2023-06-19T14:35:32.327" v="230"/>
          <ac:spMkLst>
            <pc:docMk/>
            <pc:sldMk cId="317977001" sldId="340"/>
            <ac:spMk id="14" creationId="{37C392D6-3E07-4A8C-D60B-3F8B9A047D92}"/>
          </ac:spMkLst>
        </pc:spChg>
        <pc:spChg chg="add mod">
          <ac:chgData name="Uwe Birk" userId="ca800929-d079-4d80-a452-44d04464ca21" providerId="ADAL" clId="{95BBCC31-9366-4B33-8689-8874618640DE}" dt="2023-06-19T14:35:32.327" v="230"/>
          <ac:spMkLst>
            <pc:docMk/>
            <pc:sldMk cId="317977001" sldId="340"/>
            <ac:spMk id="15" creationId="{4D7F661B-52C0-B63A-6A7C-976FCFD4DAAD}"/>
          </ac:spMkLst>
        </pc:spChg>
      </pc:sldChg>
      <pc:sldChg chg="addSp delSp modSp mod modClrScheme chgLayout">
        <pc:chgData name="Uwe Birk" userId="ca800929-d079-4d80-a452-44d04464ca21" providerId="ADAL" clId="{95BBCC31-9366-4B33-8689-8874618640DE}" dt="2023-06-19T14:35:43.577" v="232"/>
        <pc:sldMkLst>
          <pc:docMk/>
          <pc:sldMk cId="688401997" sldId="377"/>
        </pc:sldMkLst>
        <pc:spChg chg="del mod ord">
          <ac:chgData name="Uwe Birk" userId="ca800929-d079-4d80-a452-44d04464ca21" providerId="ADAL" clId="{95BBCC31-9366-4B33-8689-8874618640DE}" dt="2023-06-19T14:35:42.333" v="231" actId="478"/>
          <ac:spMkLst>
            <pc:docMk/>
            <pc:sldMk cId="688401997" sldId="377"/>
            <ac:spMk id="2" creationId="{0755153D-855B-C0B4-80A9-1ACAFB8206D3}"/>
          </ac:spMkLst>
        </pc:spChg>
        <pc:spChg chg="add del mod ord">
          <ac:chgData name="Uwe Birk" userId="ca800929-d079-4d80-a452-44d04464ca21" providerId="ADAL" clId="{95BBCC31-9366-4B33-8689-8874618640DE}" dt="2023-06-19T14:35:42.333" v="231" actId="478"/>
          <ac:spMkLst>
            <pc:docMk/>
            <pc:sldMk cId="688401997" sldId="377"/>
            <ac:spMk id="3" creationId="{3579ED21-FF91-BBF4-7BAD-387E33D0A9B7}"/>
          </ac:spMkLst>
        </pc:spChg>
        <pc:spChg chg="del mod ord">
          <ac:chgData name="Uwe Birk" userId="ca800929-d079-4d80-a452-44d04464ca21" providerId="ADAL" clId="{95BBCC31-9366-4B33-8689-8874618640DE}" dt="2023-06-19T14:35:42.333" v="231" actId="478"/>
          <ac:spMkLst>
            <pc:docMk/>
            <pc:sldMk cId="688401997" sldId="377"/>
            <ac:spMk id="4" creationId="{CEF55375-DD55-5301-8F88-D1C48D1EE8C8}"/>
          </ac:spMkLst>
        </pc:spChg>
        <pc:spChg chg="add del mod ord">
          <ac:chgData name="Uwe Birk" userId="ca800929-d079-4d80-a452-44d04464ca21" providerId="ADAL" clId="{95BBCC31-9366-4B33-8689-8874618640DE}" dt="2023-06-19T14:29:51.057" v="173" actId="700"/>
          <ac:spMkLst>
            <pc:docMk/>
            <pc:sldMk cId="688401997" sldId="377"/>
            <ac:spMk id="5" creationId="{B7D48370-ADB9-CF7E-2C39-B8DC14FAB7C0}"/>
          </ac:spMkLst>
        </pc:spChg>
        <pc:spChg chg="add mod">
          <ac:chgData name="Uwe Birk" userId="ca800929-d079-4d80-a452-44d04464ca21" providerId="ADAL" clId="{95BBCC31-9366-4B33-8689-8874618640DE}" dt="2023-06-19T14:35:43.577" v="232"/>
          <ac:spMkLst>
            <pc:docMk/>
            <pc:sldMk cId="688401997" sldId="377"/>
            <ac:spMk id="6" creationId="{E918512E-C203-2A26-00AA-FAC8BF9A5FD8}"/>
          </ac:spMkLst>
        </pc:spChg>
        <pc:spChg chg="mod ord">
          <ac:chgData name="Uwe Birk" userId="ca800929-d079-4d80-a452-44d04464ca21" providerId="ADAL" clId="{95BBCC31-9366-4B33-8689-8874618640DE}" dt="2023-06-19T14:29:51.057" v="173" actId="700"/>
          <ac:spMkLst>
            <pc:docMk/>
            <pc:sldMk cId="688401997" sldId="377"/>
            <ac:spMk id="10" creationId="{7C81CE1E-E529-3855-83AC-1E238A88703A}"/>
          </ac:spMkLst>
        </pc:spChg>
        <pc:spChg chg="mod ord">
          <ac:chgData name="Uwe Birk" userId="ca800929-d079-4d80-a452-44d04464ca21" providerId="ADAL" clId="{95BBCC31-9366-4B33-8689-8874618640DE}" dt="2023-06-19T14:29:51.057" v="173" actId="700"/>
          <ac:spMkLst>
            <pc:docMk/>
            <pc:sldMk cId="688401997" sldId="377"/>
            <ac:spMk id="11" creationId="{CE11049C-960C-AD96-E9CA-38F6F6385F06}"/>
          </ac:spMkLst>
        </pc:spChg>
        <pc:spChg chg="add mod">
          <ac:chgData name="Uwe Birk" userId="ca800929-d079-4d80-a452-44d04464ca21" providerId="ADAL" clId="{95BBCC31-9366-4B33-8689-8874618640DE}" dt="2023-06-19T14:35:43.577" v="232"/>
          <ac:spMkLst>
            <pc:docMk/>
            <pc:sldMk cId="688401997" sldId="377"/>
            <ac:spMk id="12" creationId="{91BC4A2C-5D4E-245E-30DC-A33BCA6F4DB9}"/>
          </ac:spMkLst>
        </pc:spChg>
        <pc:spChg chg="add del mod ord">
          <ac:chgData name="Uwe Birk" userId="ca800929-d079-4d80-a452-44d04464ca21" providerId="ADAL" clId="{95BBCC31-9366-4B33-8689-8874618640DE}" dt="2023-06-19T14:29:51.057" v="173" actId="700"/>
          <ac:spMkLst>
            <pc:docMk/>
            <pc:sldMk cId="688401997" sldId="377"/>
            <ac:spMk id="13" creationId="{2FC5893D-DBFE-5A27-C849-70C1F59572A8}"/>
          </ac:spMkLst>
        </pc:spChg>
        <pc:spChg chg="add mod">
          <ac:chgData name="Uwe Birk" userId="ca800929-d079-4d80-a452-44d04464ca21" providerId="ADAL" clId="{95BBCC31-9366-4B33-8689-8874618640DE}" dt="2023-06-19T14:35:43.577" v="232"/>
          <ac:spMkLst>
            <pc:docMk/>
            <pc:sldMk cId="688401997" sldId="377"/>
            <ac:spMk id="14" creationId="{04894BB6-061C-23AF-CDEB-CAF016CA0E51}"/>
          </ac:spMkLst>
        </pc:spChg>
      </pc:sldChg>
      <pc:sldChg chg="addSp modSp ord">
        <pc:chgData name="Uwe Birk" userId="ca800929-d079-4d80-a452-44d04464ca21" providerId="ADAL" clId="{95BBCC31-9366-4B33-8689-8874618640DE}" dt="2023-06-19T14:35:18.249" v="228"/>
        <pc:sldMkLst>
          <pc:docMk/>
          <pc:sldMk cId="2281689991" sldId="378"/>
        </pc:sldMkLst>
        <pc:spChg chg="add mod">
          <ac:chgData name="Uwe Birk" userId="ca800929-d079-4d80-a452-44d04464ca21" providerId="ADAL" clId="{95BBCC31-9366-4B33-8689-8874618640DE}" dt="2023-06-19T14:31:42.333" v="180"/>
          <ac:spMkLst>
            <pc:docMk/>
            <pc:sldMk cId="2281689991" sldId="378"/>
            <ac:spMk id="9" creationId="{EB1D1EC0-F4CA-A202-435C-351330EEC8D0}"/>
          </ac:spMkLst>
        </pc:spChg>
        <pc:spChg chg="add mod">
          <ac:chgData name="Uwe Birk" userId="ca800929-d079-4d80-a452-44d04464ca21" providerId="ADAL" clId="{95BBCC31-9366-4B33-8689-8874618640DE}" dt="2023-06-19T14:31:42.333" v="180"/>
          <ac:spMkLst>
            <pc:docMk/>
            <pc:sldMk cId="2281689991" sldId="378"/>
            <ac:spMk id="10" creationId="{A70996F7-AF46-6525-2D68-070EA53D30D0}"/>
          </ac:spMkLst>
        </pc:spChg>
        <pc:spChg chg="add mod">
          <ac:chgData name="Uwe Birk" userId="ca800929-d079-4d80-a452-44d04464ca21" providerId="ADAL" clId="{95BBCC31-9366-4B33-8689-8874618640DE}" dt="2023-06-19T14:31:42.333" v="180"/>
          <ac:spMkLst>
            <pc:docMk/>
            <pc:sldMk cId="2281689991" sldId="378"/>
            <ac:spMk id="12" creationId="{3620CDC4-FFC4-59FC-EC9E-4BF028559D8F}"/>
          </ac:spMkLst>
        </pc:spChg>
        <pc:spChg chg="add mod">
          <ac:chgData name="Uwe Birk" userId="ca800929-d079-4d80-a452-44d04464ca21" providerId="ADAL" clId="{95BBCC31-9366-4B33-8689-8874618640DE}" dt="2023-06-19T14:35:18.249" v="228"/>
          <ac:spMkLst>
            <pc:docMk/>
            <pc:sldMk cId="2281689991" sldId="378"/>
            <ac:spMk id="13" creationId="{C8471392-7CC6-D44C-EABC-46EA1D96CE26}"/>
          </ac:spMkLst>
        </pc:spChg>
        <pc:spChg chg="add mod">
          <ac:chgData name="Uwe Birk" userId="ca800929-d079-4d80-a452-44d04464ca21" providerId="ADAL" clId="{95BBCC31-9366-4B33-8689-8874618640DE}" dt="2023-06-19T14:35:18.249" v="228"/>
          <ac:spMkLst>
            <pc:docMk/>
            <pc:sldMk cId="2281689991" sldId="378"/>
            <ac:spMk id="14" creationId="{38CF328C-8020-26E2-A17B-41345D6344B2}"/>
          </ac:spMkLst>
        </pc:spChg>
        <pc:spChg chg="add mod">
          <ac:chgData name="Uwe Birk" userId="ca800929-d079-4d80-a452-44d04464ca21" providerId="ADAL" clId="{95BBCC31-9366-4B33-8689-8874618640DE}" dt="2023-06-19T14:35:18.249" v="228"/>
          <ac:spMkLst>
            <pc:docMk/>
            <pc:sldMk cId="2281689991" sldId="378"/>
            <ac:spMk id="15" creationId="{41460CF7-B5F8-2AD1-2B85-AD312DD2B6DA}"/>
          </ac:spMkLst>
        </pc:spChg>
      </pc:sldChg>
      <pc:sldChg chg="addSp modSp">
        <pc:chgData name="Uwe Birk" userId="ca800929-d079-4d80-a452-44d04464ca21" providerId="ADAL" clId="{95BBCC31-9366-4B33-8689-8874618640DE}" dt="2023-06-19T14:35:27.514" v="229"/>
        <pc:sldMkLst>
          <pc:docMk/>
          <pc:sldMk cId="2961290094" sldId="379"/>
        </pc:sldMkLst>
        <pc:spChg chg="add mod">
          <ac:chgData name="Uwe Birk" userId="ca800929-d079-4d80-a452-44d04464ca21" providerId="ADAL" clId="{95BBCC31-9366-4B33-8689-8874618640DE}" dt="2023-06-19T14:35:27.514" v="229"/>
          <ac:spMkLst>
            <pc:docMk/>
            <pc:sldMk cId="2961290094" sldId="379"/>
            <ac:spMk id="7" creationId="{41F5A08D-325A-3376-6D0A-333299A72025}"/>
          </ac:spMkLst>
        </pc:spChg>
        <pc:spChg chg="add mod">
          <ac:chgData name="Uwe Birk" userId="ca800929-d079-4d80-a452-44d04464ca21" providerId="ADAL" clId="{95BBCC31-9366-4B33-8689-8874618640DE}" dt="2023-06-19T14:35:27.514" v="229"/>
          <ac:spMkLst>
            <pc:docMk/>
            <pc:sldMk cId="2961290094" sldId="379"/>
            <ac:spMk id="9" creationId="{A5E93327-A25D-3234-0FDD-C009187C9E2D}"/>
          </ac:spMkLst>
        </pc:spChg>
        <pc:spChg chg="add mod">
          <ac:chgData name="Uwe Birk" userId="ca800929-d079-4d80-a452-44d04464ca21" providerId="ADAL" clId="{95BBCC31-9366-4B33-8689-8874618640DE}" dt="2023-06-19T14:35:27.514" v="229"/>
          <ac:spMkLst>
            <pc:docMk/>
            <pc:sldMk cId="2961290094" sldId="379"/>
            <ac:spMk id="10" creationId="{ADD7624A-E3A5-CDD2-5F9D-78391624D4E8}"/>
          </ac:spMkLst>
        </pc:spChg>
      </pc:sldChg>
      <pc:sldChg chg="addSp modSp mod ord">
        <pc:chgData name="Uwe Birk" userId="ca800929-d079-4d80-a452-44d04464ca21" providerId="ADAL" clId="{95BBCC31-9366-4B33-8689-8874618640DE}" dt="2023-06-19T15:41:07.655" v="402" actId="20577"/>
        <pc:sldMkLst>
          <pc:docMk/>
          <pc:sldMk cId="1588806012" sldId="381"/>
        </pc:sldMkLst>
        <pc:spChg chg="mod">
          <ac:chgData name="Uwe Birk" userId="ca800929-d079-4d80-a452-44d04464ca21" providerId="ADAL" clId="{95BBCC31-9366-4B33-8689-8874618640DE}" dt="2023-06-19T15:41:07.655" v="402" actId="20577"/>
          <ac:spMkLst>
            <pc:docMk/>
            <pc:sldMk cId="1588806012" sldId="381"/>
            <ac:spMk id="2" creationId="{00000000-0000-0000-0000-000000000000}"/>
          </ac:spMkLst>
        </pc:spChg>
        <pc:spChg chg="add mod">
          <ac:chgData name="Uwe Birk" userId="ca800929-d079-4d80-a452-44d04464ca21" providerId="ADAL" clId="{95BBCC31-9366-4B33-8689-8874618640DE}" dt="2023-06-19T14:34:14.649" v="221"/>
          <ac:spMkLst>
            <pc:docMk/>
            <pc:sldMk cId="1588806012" sldId="381"/>
            <ac:spMk id="8" creationId="{B2F4FC82-A9D8-4D5A-4A83-1AA5F97FCDA0}"/>
          </ac:spMkLst>
        </pc:spChg>
        <pc:spChg chg="add mod">
          <ac:chgData name="Uwe Birk" userId="ca800929-d079-4d80-a452-44d04464ca21" providerId="ADAL" clId="{95BBCC31-9366-4B33-8689-8874618640DE}" dt="2023-06-19T14:34:14.649" v="221"/>
          <ac:spMkLst>
            <pc:docMk/>
            <pc:sldMk cId="1588806012" sldId="381"/>
            <ac:spMk id="9" creationId="{5B470342-1FBB-A99E-299E-E047F5A21B49}"/>
          </ac:spMkLst>
        </pc:spChg>
        <pc:spChg chg="add mod">
          <ac:chgData name="Uwe Birk" userId="ca800929-d079-4d80-a452-44d04464ca21" providerId="ADAL" clId="{95BBCC31-9366-4B33-8689-8874618640DE}" dt="2023-06-19T14:34:14.649" v="221"/>
          <ac:spMkLst>
            <pc:docMk/>
            <pc:sldMk cId="1588806012" sldId="381"/>
            <ac:spMk id="10" creationId="{07474900-B02C-727A-B1E3-91F10B328604}"/>
          </ac:spMkLst>
        </pc:spChg>
        <pc:graphicFrameChg chg="modGraphic">
          <ac:chgData name="Uwe Birk" userId="ca800929-d079-4d80-a452-44d04464ca21" providerId="ADAL" clId="{95BBCC31-9366-4B33-8689-8874618640DE}" dt="2023-06-19T15:25:53.150" v="388" actId="20577"/>
          <ac:graphicFrameMkLst>
            <pc:docMk/>
            <pc:sldMk cId="1588806012" sldId="381"/>
            <ac:graphicFrameMk id="4" creationId="{00000000-0000-0000-0000-000000000000}"/>
          </ac:graphicFrameMkLst>
        </pc:graphicFrameChg>
      </pc:sldChg>
      <pc:sldChg chg="addSp modSp mod ord">
        <pc:chgData name="Uwe Birk" userId="ca800929-d079-4d80-a452-44d04464ca21" providerId="ADAL" clId="{95BBCC31-9366-4B33-8689-8874618640DE}" dt="2023-06-19T15:41:15.372" v="408" actId="20577"/>
        <pc:sldMkLst>
          <pc:docMk/>
          <pc:sldMk cId="2297938454" sldId="382"/>
        </pc:sldMkLst>
        <pc:spChg chg="mod">
          <ac:chgData name="Uwe Birk" userId="ca800929-d079-4d80-a452-44d04464ca21" providerId="ADAL" clId="{95BBCC31-9366-4B33-8689-8874618640DE}" dt="2023-06-19T15:41:15.372" v="408" actId="20577"/>
          <ac:spMkLst>
            <pc:docMk/>
            <pc:sldMk cId="2297938454" sldId="382"/>
            <ac:spMk id="2" creationId="{00000000-0000-0000-0000-000000000000}"/>
          </ac:spMkLst>
        </pc:spChg>
        <pc:spChg chg="mod">
          <ac:chgData name="Uwe Birk" userId="ca800929-d079-4d80-a452-44d04464ca21" providerId="ADAL" clId="{95BBCC31-9366-4B33-8689-8874618640DE}" dt="2023-06-19T15:28:09.124" v="394" actId="20577"/>
          <ac:spMkLst>
            <pc:docMk/>
            <pc:sldMk cId="2297938454" sldId="382"/>
            <ac:spMk id="5" creationId="{4B84FB6A-B89E-55DC-6CF9-2EF99F4B44EA}"/>
          </ac:spMkLst>
        </pc:spChg>
        <pc:spChg chg="add mod">
          <ac:chgData name="Uwe Birk" userId="ca800929-d079-4d80-a452-44d04464ca21" providerId="ADAL" clId="{95BBCC31-9366-4B33-8689-8874618640DE}" dt="2023-06-19T14:34:11.882" v="220"/>
          <ac:spMkLst>
            <pc:docMk/>
            <pc:sldMk cId="2297938454" sldId="382"/>
            <ac:spMk id="9" creationId="{30D0C640-FD06-9B0D-C545-4B7969ED95FA}"/>
          </ac:spMkLst>
        </pc:spChg>
        <pc:spChg chg="add mod">
          <ac:chgData name="Uwe Birk" userId="ca800929-d079-4d80-a452-44d04464ca21" providerId="ADAL" clId="{95BBCC31-9366-4B33-8689-8874618640DE}" dt="2023-06-19T14:34:11.882" v="220"/>
          <ac:spMkLst>
            <pc:docMk/>
            <pc:sldMk cId="2297938454" sldId="382"/>
            <ac:spMk id="10" creationId="{9A75DECB-D5A1-02EE-340B-7138D43E5D90}"/>
          </ac:spMkLst>
        </pc:spChg>
        <pc:spChg chg="add mod">
          <ac:chgData name="Uwe Birk" userId="ca800929-d079-4d80-a452-44d04464ca21" providerId="ADAL" clId="{95BBCC31-9366-4B33-8689-8874618640DE}" dt="2023-06-19T14:34:11.882" v="220"/>
          <ac:spMkLst>
            <pc:docMk/>
            <pc:sldMk cId="2297938454" sldId="382"/>
            <ac:spMk id="11" creationId="{B173BC5A-B603-A35F-DFA1-8865418377D0}"/>
          </ac:spMkLst>
        </pc:spChg>
        <pc:graphicFrameChg chg="modGraphic">
          <ac:chgData name="Uwe Birk" userId="ca800929-d079-4d80-a452-44d04464ca21" providerId="ADAL" clId="{95BBCC31-9366-4B33-8689-8874618640DE}" dt="2023-06-19T15:23:03.477" v="310" actId="6549"/>
          <ac:graphicFrameMkLst>
            <pc:docMk/>
            <pc:sldMk cId="2297938454" sldId="382"/>
            <ac:graphicFrameMk id="4" creationId="{00000000-0000-0000-0000-000000000000}"/>
          </ac:graphicFrameMkLst>
        </pc:graphicFrameChg>
      </pc:sldChg>
      <pc:sldChg chg="addSp modSp">
        <pc:chgData name="Uwe Birk" userId="ca800929-d079-4d80-a452-44d04464ca21" providerId="ADAL" clId="{95BBCC31-9366-4B33-8689-8874618640DE}" dt="2023-06-19T14:32:34.313" v="191"/>
        <pc:sldMkLst>
          <pc:docMk/>
          <pc:sldMk cId="3731037962" sldId="383"/>
        </pc:sldMkLst>
        <pc:spChg chg="add mod">
          <ac:chgData name="Uwe Birk" userId="ca800929-d079-4d80-a452-44d04464ca21" providerId="ADAL" clId="{95BBCC31-9366-4B33-8689-8874618640DE}" dt="2023-06-19T14:32:34.313" v="191"/>
          <ac:spMkLst>
            <pc:docMk/>
            <pc:sldMk cId="3731037962" sldId="383"/>
            <ac:spMk id="8" creationId="{0D6D4648-9EDE-0AE5-CC09-091740E0A31D}"/>
          </ac:spMkLst>
        </pc:spChg>
        <pc:spChg chg="add mod">
          <ac:chgData name="Uwe Birk" userId="ca800929-d079-4d80-a452-44d04464ca21" providerId="ADAL" clId="{95BBCC31-9366-4B33-8689-8874618640DE}" dt="2023-06-19T14:32:34.313" v="191"/>
          <ac:spMkLst>
            <pc:docMk/>
            <pc:sldMk cId="3731037962" sldId="383"/>
            <ac:spMk id="9" creationId="{D8D610B3-7B88-6B08-74CA-1DF6AF4EA07B}"/>
          </ac:spMkLst>
        </pc:spChg>
        <pc:spChg chg="add mod">
          <ac:chgData name="Uwe Birk" userId="ca800929-d079-4d80-a452-44d04464ca21" providerId="ADAL" clId="{95BBCC31-9366-4B33-8689-8874618640DE}" dt="2023-06-19T14:32:34.313" v="191"/>
          <ac:spMkLst>
            <pc:docMk/>
            <pc:sldMk cId="3731037962" sldId="383"/>
            <ac:spMk id="10" creationId="{D48E1D70-B3F1-DCC4-1830-4C9F1FBEADA2}"/>
          </ac:spMkLst>
        </pc:spChg>
      </pc:sldChg>
      <pc:sldChg chg="addSp modSp">
        <pc:chgData name="Uwe Birk" userId="ca800929-d079-4d80-a452-44d04464ca21" providerId="ADAL" clId="{95BBCC31-9366-4B33-8689-8874618640DE}" dt="2023-06-19T14:32:38.518" v="192"/>
        <pc:sldMkLst>
          <pc:docMk/>
          <pc:sldMk cId="1691257538" sldId="384"/>
        </pc:sldMkLst>
        <pc:spChg chg="add mod">
          <ac:chgData name="Uwe Birk" userId="ca800929-d079-4d80-a452-44d04464ca21" providerId="ADAL" clId="{95BBCC31-9366-4B33-8689-8874618640DE}" dt="2023-06-19T14:32:38.518" v="192"/>
          <ac:spMkLst>
            <pc:docMk/>
            <pc:sldMk cId="1691257538" sldId="384"/>
            <ac:spMk id="8" creationId="{B9966C98-109A-191E-F572-4AC27148F342}"/>
          </ac:spMkLst>
        </pc:spChg>
        <pc:spChg chg="add mod">
          <ac:chgData name="Uwe Birk" userId="ca800929-d079-4d80-a452-44d04464ca21" providerId="ADAL" clId="{95BBCC31-9366-4B33-8689-8874618640DE}" dt="2023-06-19T14:32:38.518" v="192"/>
          <ac:spMkLst>
            <pc:docMk/>
            <pc:sldMk cId="1691257538" sldId="384"/>
            <ac:spMk id="9" creationId="{05220A3D-147C-F8BD-7B6C-1F5C73C68190}"/>
          </ac:spMkLst>
        </pc:spChg>
        <pc:spChg chg="add mod">
          <ac:chgData name="Uwe Birk" userId="ca800929-d079-4d80-a452-44d04464ca21" providerId="ADAL" clId="{95BBCC31-9366-4B33-8689-8874618640DE}" dt="2023-06-19T14:32:38.518" v="192"/>
          <ac:spMkLst>
            <pc:docMk/>
            <pc:sldMk cId="1691257538" sldId="384"/>
            <ac:spMk id="10" creationId="{75AD0DFF-68B2-864E-9332-8BED4F5F5C77}"/>
          </ac:spMkLst>
        </pc:spChg>
      </pc:sldChg>
      <pc:sldChg chg="addSp modSp">
        <pc:chgData name="Uwe Birk" userId="ca800929-d079-4d80-a452-44d04464ca21" providerId="ADAL" clId="{95BBCC31-9366-4B33-8689-8874618640DE}" dt="2023-06-19T14:32:44.084" v="193"/>
        <pc:sldMkLst>
          <pc:docMk/>
          <pc:sldMk cId="1342975987" sldId="386"/>
        </pc:sldMkLst>
        <pc:spChg chg="add mod">
          <ac:chgData name="Uwe Birk" userId="ca800929-d079-4d80-a452-44d04464ca21" providerId="ADAL" clId="{95BBCC31-9366-4B33-8689-8874618640DE}" dt="2023-06-19T14:32:44.084" v="193"/>
          <ac:spMkLst>
            <pc:docMk/>
            <pc:sldMk cId="1342975987" sldId="386"/>
            <ac:spMk id="19" creationId="{4E59AC0C-F3F5-ACB6-90F4-AB4F57BA4096}"/>
          </ac:spMkLst>
        </pc:spChg>
        <pc:spChg chg="add mod">
          <ac:chgData name="Uwe Birk" userId="ca800929-d079-4d80-a452-44d04464ca21" providerId="ADAL" clId="{95BBCC31-9366-4B33-8689-8874618640DE}" dt="2023-06-19T14:32:44.084" v="193"/>
          <ac:spMkLst>
            <pc:docMk/>
            <pc:sldMk cId="1342975987" sldId="386"/>
            <ac:spMk id="21" creationId="{B2246961-66ED-9357-28FC-3E8F4693340A}"/>
          </ac:spMkLst>
        </pc:spChg>
        <pc:spChg chg="add mod">
          <ac:chgData name="Uwe Birk" userId="ca800929-d079-4d80-a452-44d04464ca21" providerId="ADAL" clId="{95BBCC31-9366-4B33-8689-8874618640DE}" dt="2023-06-19T14:32:44.084" v="193"/>
          <ac:spMkLst>
            <pc:docMk/>
            <pc:sldMk cId="1342975987" sldId="386"/>
            <ac:spMk id="22" creationId="{583A604B-4A7C-2326-A8AF-46CF1E5CE394}"/>
          </ac:spMkLst>
        </pc:spChg>
      </pc:sldChg>
      <pc:sldChg chg="addSp delSp modSp mod">
        <pc:chgData name="Uwe Birk" userId="ca800929-d079-4d80-a452-44d04464ca21" providerId="ADAL" clId="{95BBCC31-9366-4B33-8689-8874618640DE}" dt="2023-06-19T15:16:59.996" v="279" actId="20577"/>
        <pc:sldMkLst>
          <pc:docMk/>
          <pc:sldMk cId="796843408" sldId="387"/>
        </pc:sldMkLst>
        <pc:spChg chg="mod">
          <ac:chgData name="Uwe Birk" userId="ca800929-d079-4d80-a452-44d04464ca21" providerId="ADAL" clId="{95BBCC31-9366-4B33-8689-8874618640DE}" dt="2023-06-19T15:16:59.996" v="279" actId="20577"/>
          <ac:spMkLst>
            <pc:docMk/>
            <pc:sldMk cId="796843408" sldId="387"/>
            <ac:spMk id="3" creationId="{00000000-0000-0000-0000-000000000000}"/>
          </ac:spMkLst>
        </pc:spChg>
        <pc:spChg chg="mod">
          <ac:chgData name="Uwe Birk" userId="ca800929-d079-4d80-a452-44d04464ca21" providerId="ADAL" clId="{95BBCC31-9366-4B33-8689-8874618640DE}" dt="2023-06-19T08:08:33.264" v="64"/>
          <ac:spMkLst>
            <pc:docMk/>
            <pc:sldMk cId="796843408" sldId="387"/>
            <ac:spMk id="9" creationId="{C9F24C3A-3B81-4999-00C6-08CC9A30181C}"/>
          </ac:spMkLst>
        </pc:spChg>
        <pc:spChg chg="add mod">
          <ac:chgData name="Uwe Birk" userId="ca800929-d079-4d80-a452-44d04464ca21" providerId="ADAL" clId="{95BBCC31-9366-4B33-8689-8874618640DE}" dt="2023-06-19T14:33:10.076" v="202"/>
          <ac:spMkLst>
            <pc:docMk/>
            <pc:sldMk cId="796843408" sldId="387"/>
            <ac:spMk id="10" creationId="{930514CB-2281-C007-0195-AE42EC85E997}"/>
          </ac:spMkLst>
        </pc:spChg>
        <pc:spChg chg="add mod">
          <ac:chgData name="Uwe Birk" userId="ca800929-d079-4d80-a452-44d04464ca21" providerId="ADAL" clId="{95BBCC31-9366-4B33-8689-8874618640DE}" dt="2023-06-19T14:33:10.076" v="202"/>
          <ac:spMkLst>
            <pc:docMk/>
            <pc:sldMk cId="796843408" sldId="387"/>
            <ac:spMk id="11" creationId="{B3BC10B6-BAF2-4D56-B6CA-0AD5B9341228}"/>
          </ac:spMkLst>
        </pc:spChg>
        <pc:spChg chg="add mod">
          <ac:chgData name="Uwe Birk" userId="ca800929-d079-4d80-a452-44d04464ca21" providerId="ADAL" clId="{95BBCC31-9366-4B33-8689-8874618640DE}" dt="2023-06-19T14:33:10.076" v="202"/>
          <ac:spMkLst>
            <pc:docMk/>
            <pc:sldMk cId="796843408" sldId="387"/>
            <ac:spMk id="12" creationId="{8E46102B-64D6-68F5-89AD-33D593C66F3E}"/>
          </ac:spMkLst>
        </pc:spChg>
        <pc:spChg chg="mod">
          <ac:chgData name="Uwe Birk" userId="ca800929-d079-4d80-a452-44d04464ca21" providerId="ADAL" clId="{95BBCC31-9366-4B33-8689-8874618640DE}" dt="2023-06-19T08:08:33.264" v="64"/>
          <ac:spMkLst>
            <pc:docMk/>
            <pc:sldMk cId="796843408" sldId="387"/>
            <ac:spMk id="15" creationId="{B6E6A310-92E8-2932-2E48-67B7255ACBC8}"/>
          </ac:spMkLst>
        </pc:spChg>
        <pc:spChg chg="mod">
          <ac:chgData name="Uwe Birk" userId="ca800929-d079-4d80-a452-44d04464ca21" providerId="ADAL" clId="{95BBCC31-9366-4B33-8689-8874618640DE}" dt="2023-06-19T08:08:33.264" v="64"/>
          <ac:spMkLst>
            <pc:docMk/>
            <pc:sldMk cId="796843408" sldId="387"/>
            <ac:spMk id="20" creationId="{E37ED8DB-8A4C-B135-5629-7A3A505185E5}"/>
          </ac:spMkLst>
        </pc:spChg>
        <pc:grpChg chg="add mod">
          <ac:chgData name="Uwe Birk" userId="ca800929-d079-4d80-a452-44d04464ca21" providerId="ADAL" clId="{95BBCC31-9366-4B33-8689-8874618640DE}" dt="2023-06-19T08:08:33.264" v="64"/>
          <ac:grpSpMkLst>
            <pc:docMk/>
            <pc:sldMk cId="796843408" sldId="387"/>
            <ac:grpSpMk id="8" creationId="{19C5891B-69B3-CEEC-A2DA-B6CD9FEEB3E0}"/>
          </ac:grpSpMkLst>
        </pc:grpChg>
        <pc:grpChg chg="del">
          <ac:chgData name="Uwe Birk" userId="ca800929-d079-4d80-a452-44d04464ca21" providerId="ADAL" clId="{95BBCC31-9366-4B33-8689-8874618640DE}" dt="2023-06-19T08:08:32.945" v="63" actId="478"/>
          <ac:grpSpMkLst>
            <pc:docMk/>
            <pc:sldMk cId="796843408" sldId="387"/>
            <ac:grpSpMk id="10" creationId="{00000000-0000-0000-0000-000000000000}"/>
          </ac:grpSpMkLst>
        </pc:grpChg>
      </pc:sldChg>
      <pc:sldChg chg="addSp modSp mod">
        <pc:chgData name="Uwe Birk" userId="ca800929-d079-4d80-a452-44d04464ca21" providerId="ADAL" clId="{95BBCC31-9366-4B33-8689-8874618640DE}" dt="2023-06-19T15:16:00.823" v="273" actId="20577"/>
        <pc:sldMkLst>
          <pc:docMk/>
          <pc:sldMk cId="1320088870" sldId="388"/>
        </pc:sldMkLst>
        <pc:spChg chg="mod">
          <ac:chgData name="Uwe Birk" userId="ca800929-d079-4d80-a452-44d04464ca21" providerId="ADAL" clId="{95BBCC31-9366-4B33-8689-8874618640DE}" dt="2023-06-19T15:16:00.823" v="273" actId="20577"/>
          <ac:spMkLst>
            <pc:docMk/>
            <pc:sldMk cId="1320088870" sldId="388"/>
            <ac:spMk id="3" creationId="{00000000-0000-0000-0000-000000000000}"/>
          </ac:spMkLst>
        </pc:spChg>
        <pc:spChg chg="add mod">
          <ac:chgData name="Uwe Birk" userId="ca800929-d079-4d80-a452-44d04464ca21" providerId="ADAL" clId="{95BBCC31-9366-4B33-8689-8874618640DE}" dt="2023-06-19T14:32:50.413" v="195"/>
          <ac:spMkLst>
            <pc:docMk/>
            <pc:sldMk cId="1320088870" sldId="388"/>
            <ac:spMk id="12" creationId="{8614D554-B97D-D1A3-5BA7-90552F781C06}"/>
          </ac:spMkLst>
        </pc:spChg>
        <pc:spChg chg="add mod">
          <ac:chgData name="Uwe Birk" userId="ca800929-d079-4d80-a452-44d04464ca21" providerId="ADAL" clId="{95BBCC31-9366-4B33-8689-8874618640DE}" dt="2023-06-19T14:32:50.413" v="195"/>
          <ac:spMkLst>
            <pc:docMk/>
            <pc:sldMk cId="1320088870" sldId="388"/>
            <ac:spMk id="13" creationId="{231E293D-EDE8-5E5E-1CF9-4BF701F7C9D2}"/>
          </ac:spMkLst>
        </pc:spChg>
        <pc:spChg chg="add mod">
          <ac:chgData name="Uwe Birk" userId="ca800929-d079-4d80-a452-44d04464ca21" providerId="ADAL" clId="{95BBCC31-9366-4B33-8689-8874618640DE}" dt="2023-06-19T14:32:50.413" v="195"/>
          <ac:spMkLst>
            <pc:docMk/>
            <pc:sldMk cId="1320088870" sldId="388"/>
            <ac:spMk id="15" creationId="{E03DDDFF-0303-6D3E-4697-8EBD5AF8AA10}"/>
          </ac:spMkLst>
        </pc:spChg>
      </pc:sldChg>
      <pc:sldChg chg="addSp delSp modSp mod">
        <pc:chgData name="Uwe Birk" userId="ca800929-d079-4d80-a452-44d04464ca21" providerId="ADAL" clId="{95BBCC31-9366-4B33-8689-8874618640DE}" dt="2023-06-19T15:17:26.896" v="285" actId="20577"/>
        <pc:sldMkLst>
          <pc:docMk/>
          <pc:sldMk cId="2700583102" sldId="389"/>
        </pc:sldMkLst>
        <pc:spChg chg="mod">
          <ac:chgData name="Uwe Birk" userId="ca800929-d079-4d80-a452-44d04464ca21" providerId="ADAL" clId="{95BBCC31-9366-4B33-8689-8874618640DE}" dt="2023-06-19T15:17:26.896" v="285" actId="20577"/>
          <ac:spMkLst>
            <pc:docMk/>
            <pc:sldMk cId="2700583102" sldId="389"/>
            <ac:spMk id="3" creationId="{00000000-0000-0000-0000-000000000000}"/>
          </ac:spMkLst>
        </pc:spChg>
        <pc:spChg chg="mod">
          <ac:chgData name="Uwe Birk" userId="ca800929-d079-4d80-a452-44d04464ca21" providerId="ADAL" clId="{95BBCC31-9366-4B33-8689-8874618640DE}" dt="2023-06-19T08:08:46.096" v="66"/>
          <ac:spMkLst>
            <pc:docMk/>
            <pc:sldMk cId="2700583102" sldId="389"/>
            <ac:spMk id="9" creationId="{1E974D41-74D7-78D9-CEF8-8556FB499DA9}"/>
          </ac:spMkLst>
        </pc:spChg>
        <pc:spChg chg="add mod">
          <ac:chgData name="Uwe Birk" userId="ca800929-d079-4d80-a452-44d04464ca21" providerId="ADAL" clId="{95BBCC31-9366-4B33-8689-8874618640DE}" dt="2023-06-19T14:33:33.384" v="210"/>
          <ac:spMkLst>
            <pc:docMk/>
            <pc:sldMk cId="2700583102" sldId="389"/>
            <ac:spMk id="10" creationId="{E38A78B4-7AFC-8CAD-E4DE-87F15C90FC54}"/>
          </ac:spMkLst>
        </pc:spChg>
        <pc:spChg chg="add mod">
          <ac:chgData name="Uwe Birk" userId="ca800929-d079-4d80-a452-44d04464ca21" providerId="ADAL" clId="{95BBCC31-9366-4B33-8689-8874618640DE}" dt="2023-06-19T14:33:33.384" v="210"/>
          <ac:spMkLst>
            <pc:docMk/>
            <pc:sldMk cId="2700583102" sldId="389"/>
            <ac:spMk id="11" creationId="{F53468A6-6C2B-8E4D-3639-A06274CD04F2}"/>
          </ac:spMkLst>
        </pc:spChg>
        <pc:spChg chg="add mod">
          <ac:chgData name="Uwe Birk" userId="ca800929-d079-4d80-a452-44d04464ca21" providerId="ADAL" clId="{95BBCC31-9366-4B33-8689-8874618640DE}" dt="2023-06-19T14:33:33.384" v="210"/>
          <ac:spMkLst>
            <pc:docMk/>
            <pc:sldMk cId="2700583102" sldId="389"/>
            <ac:spMk id="12" creationId="{085C72A7-FF72-743A-68DC-CA88C93EBD70}"/>
          </ac:spMkLst>
        </pc:spChg>
        <pc:spChg chg="mod">
          <ac:chgData name="Uwe Birk" userId="ca800929-d079-4d80-a452-44d04464ca21" providerId="ADAL" clId="{95BBCC31-9366-4B33-8689-8874618640DE}" dt="2023-06-19T08:08:46.096" v="66"/>
          <ac:spMkLst>
            <pc:docMk/>
            <pc:sldMk cId="2700583102" sldId="389"/>
            <ac:spMk id="15" creationId="{D8A145DA-5AC6-E32B-E2BE-F04C051BB676}"/>
          </ac:spMkLst>
        </pc:spChg>
        <pc:spChg chg="mod">
          <ac:chgData name="Uwe Birk" userId="ca800929-d079-4d80-a452-44d04464ca21" providerId="ADAL" clId="{95BBCC31-9366-4B33-8689-8874618640DE}" dt="2023-06-19T08:08:46.096" v="66"/>
          <ac:spMkLst>
            <pc:docMk/>
            <pc:sldMk cId="2700583102" sldId="389"/>
            <ac:spMk id="16" creationId="{1D8AF97F-F900-B212-97D2-22AC0B0548FE}"/>
          </ac:spMkLst>
        </pc:spChg>
        <pc:grpChg chg="add mod">
          <ac:chgData name="Uwe Birk" userId="ca800929-d079-4d80-a452-44d04464ca21" providerId="ADAL" clId="{95BBCC31-9366-4B33-8689-8874618640DE}" dt="2023-06-19T08:08:46.096" v="66"/>
          <ac:grpSpMkLst>
            <pc:docMk/>
            <pc:sldMk cId="2700583102" sldId="389"/>
            <ac:grpSpMk id="8" creationId="{8D85A986-8193-95FC-5886-298A2CC04DC0}"/>
          </ac:grpSpMkLst>
        </pc:grpChg>
        <pc:grpChg chg="del">
          <ac:chgData name="Uwe Birk" userId="ca800929-d079-4d80-a452-44d04464ca21" providerId="ADAL" clId="{95BBCC31-9366-4B33-8689-8874618640DE}" dt="2023-06-19T08:08:45.627" v="65" actId="478"/>
          <ac:grpSpMkLst>
            <pc:docMk/>
            <pc:sldMk cId="2700583102" sldId="389"/>
            <ac:grpSpMk id="10" creationId="{00000000-0000-0000-0000-000000000000}"/>
          </ac:grpSpMkLst>
        </pc:grpChg>
      </pc:sldChg>
      <pc:sldChg chg="addSp delSp modSp mod">
        <pc:chgData name="Uwe Birk" userId="ca800929-d079-4d80-a452-44d04464ca21" providerId="ADAL" clId="{95BBCC31-9366-4B33-8689-8874618640DE}" dt="2023-06-19T15:17:57.384" v="307" actId="20577"/>
        <pc:sldMkLst>
          <pc:docMk/>
          <pc:sldMk cId="1019505359" sldId="390"/>
        </pc:sldMkLst>
        <pc:spChg chg="mod">
          <ac:chgData name="Uwe Birk" userId="ca800929-d079-4d80-a452-44d04464ca21" providerId="ADAL" clId="{95BBCC31-9366-4B33-8689-8874618640DE}" dt="2023-06-19T15:17:57.384" v="307" actId="20577"/>
          <ac:spMkLst>
            <pc:docMk/>
            <pc:sldMk cId="1019505359" sldId="390"/>
            <ac:spMk id="4" creationId="{00000000-0000-0000-0000-000000000000}"/>
          </ac:spMkLst>
        </pc:spChg>
        <pc:spChg chg="mod">
          <ac:chgData name="Uwe Birk" userId="ca800929-d079-4d80-a452-44d04464ca21" providerId="ADAL" clId="{95BBCC31-9366-4B33-8689-8874618640DE}" dt="2023-06-19T14:15:33.070" v="133" actId="692"/>
          <ac:spMkLst>
            <pc:docMk/>
            <pc:sldMk cId="1019505359" sldId="390"/>
            <ac:spMk id="6" creationId="{00000000-0000-0000-0000-000000000000}"/>
          </ac:spMkLst>
        </pc:spChg>
        <pc:spChg chg="mod">
          <ac:chgData name="Uwe Birk" userId="ca800929-d079-4d80-a452-44d04464ca21" providerId="ADAL" clId="{95BBCC31-9366-4B33-8689-8874618640DE}" dt="2023-06-19T14:15:17.607" v="130" actId="692"/>
          <ac:spMkLst>
            <pc:docMk/>
            <pc:sldMk cId="1019505359" sldId="390"/>
            <ac:spMk id="7" creationId="{00000000-0000-0000-0000-000000000000}"/>
          </ac:spMkLst>
        </pc:spChg>
        <pc:spChg chg="add del mod">
          <ac:chgData name="Uwe Birk" userId="ca800929-d079-4d80-a452-44d04464ca21" providerId="ADAL" clId="{95BBCC31-9366-4B33-8689-8874618640DE}" dt="2023-06-19T14:16:43.568" v="134" actId="478"/>
          <ac:spMkLst>
            <pc:docMk/>
            <pc:sldMk cId="1019505359" sldId="390"/>
            <ac:spMk id="9" creationId="{5980D8F8-675C-616C-B0EF-CB86CA616808}"/>
          </ac:spMkLst>
        </pc:spChg>
        <pc:spChg chg="add mod">
          <ac:chgData name="Uwe Birk" userId="ca800929-d079-4d80-a452-44d04464ca21" providerId="ADAL" clId="{95BBCC31-9366-4B33-8689-8874618640DE}" dt="2023-06-19T14:33:54.184" v="215"/>
          <ac:spMkLst>
            <pc:docMk/>
            <pc:sldMk cId="1019505359" sldId="390"/>
            <ac:spMk id="14" creationId="{1B9CDC0D-A37E-591B-60E3-868957EC0998}"/>
          </ac:spMkLst>
        </pc:spChg>
        <pc:spChg chg="add mod">
          <ac:chgData name="Uwe Birk" userId="ca800929-d079-4d80-a452-44d04464ca21" providerId="ADAL" clId="{95BBCC31-9366-4B33-8689-8874618640DE}" dt="2023-06-19T14:33:54.184" v="215"/>
          <ac:spMkLst>
            <pc:docMk/>
            <pc:sldMk cId="1019505359" sldId="390"/>
            <ac:spMk id="15" creationId="{729879C8-2636-88D0-CAE6-FF0289B32B88}"/>
          </ac:spMkLst>
        </pc:spChg>
        <pc:spChg chg="add mod">
          <ac:chgData name="Uwe Birk" userId="ca800929-d079-4d80-a452-44d04464ca21" providerId="ADAL" clId="{95BBCC31-9366-4B33-8689-8874618640DE}" dt="2023-06-19T14:33:54.184" v="215"/>
          <ac:spMkLst>
            <pc:docMk/>
            <pc:sldMk cId="1019505359" sldId="390"/>
            <ac:spMk id="16" creationId="{8CB74E1B-E3B7-B7C6-A041-9A767491CE8B}"/>
          </ac:spMkLst>
        </pc:spChg>
      </pc:sldChg>
      <pc:sldChg chg="addSp modSp">
        <pc:chgData name="Uwe Birk" userId="ca800929-d079-4d80-a452-44d04464ca21" providerId="ADAL" clId="{95BBCC31-9366-4B33-8689-8874618640DE}" dt="2023-06-19T14:34:01.593" v="217"/>
        <pc:sldMkLst>
          <pc:docMk/>
          <pc:sldMk cId="2007712200" sldId="391"/>
        </pc:sldMkLst>
        <pc:spChg chg="add mod">
          <ac:chgData name="Uwe Birk" userId="ca800929-d079-4d80-a452-44d04464ca21" providerId="ADAL" clId="{95BBCC31-9366-4B33-8689-8874618640DE}" dt="2023-06-19T14:34:01.593" v="217"/>
          <ac:spMkLst>
            <pc:docMk/>
            <pc:sldMk cId="2007712200" sldId="391"/>
            <ac:spMk id="7" creationId="{0776AE1B-453F-8B74-2174-42DFA891048B}"/>
          </ac:spMkLst>
        </pc:spChg>
        <pc:spChg chg="add mod">
          <ac:chgData name="Uwe Birk" userId="ca800929-d079-4d80-a452-44d04464ca21" providerId="ADAL" clId="{95BBCC31-9366-4B33-8689-8874618640DE}" dt="2023-06-19T14:34:01.593" v="217"/>
          <ac:spMkLst>
            <pc:docMk/>
            <pc:sldMk cId="2007712200" sldId="391"/>
            <ac:spMk id="9" creationId="{3CFCCD3E-9B4D-FCF4-FB56-1E72612230BA}"/>
          </ac:spMkLst>
        </pc:spChg>
        <pc:spChg chg="add mod">
          <ac:chgData name="Uwe Birk" userId="ca800929-d079-4d80-a452-44d04464ca21" providerId="ADAL" clId="{95BBCC31-9366-4B33-8689-8874618640DE}" dt="2023-06-19T14:34:01.593" v="217"/>
          <ac:spMkLst>
            <pc:docMk/>
            <pc:sldMk cId="2007712200" sldId="391"/>
            <ac:spMk id="21" creationId="{2CD41C71-EBA1-7D2D-1437-78C137B6BA37}"/>
          </ac:spMkLst>
        </pc:spChg>
      </pc:sldChg>
      <pc:sldChg chg="addSp modSp">
        <pc:chgData name="Uwe Birk" userId="ca800929-d079-4d80-a452-44d04464ca21" providerId="ADAL" clId="{95BBCC31-9366-4B33-8689-8874618640DE}" dt="2023-06-19T14:33:56.914" v="216"/>
        <pc:sldMkLst>
          <pc:docMk/>
          <pc:sldMk cId="1382463776" sldId="392"/>
        </pc:sldMkLst>
        <pc:spChg chg="add mod">
          <ac:chgData name="Uwe Birk" userId="ca800929-d079-4d80-a452-44d04464ca21" providerId="ADAL" clId="{95BBCC31-9366-4B33-8689-8874618640DE}" dt="2023-06-19T14:33:56.914" v="216"/>
          <ac:spMkLst>
            <pc:docMk/>
            <pc:sldMk cId="1382463776" sldId="392"/>
            <ac:spMk id="7" creationId="{04D497D5-8E5C-478D-F496-744B3F444A99}"/>
          </ac:spMkLst>
        </pc:spChg>
        <pc:spChg chg="add mod">
          <ac:chgData name="Uwe Birk" userId="ca800929-d079-4d80-a452-44d04464ca21" providerId="ADAL" clId="{95BBCC31-9366-4B33-8689-8874618640DE}" dt="2023-06-19T14:33:56.914" v="216"/>
          <ac:spMkLst>
            <pc:docMk/>
            <pc:sldMk cId="1382463776" sldId="392"/>
            <ac:spMk id="9" creationId="{62B71979-5C11-504F-E18D-7FABE802BAA4}"/>
          </ac:spMkLst>
        </pc:spChg>
        <pc:spChg chg="add mod">
          <ac:chgData name="Uwe Birk" userId="ca800929-d079-4d80-a452-44d04464ca21" providerId="ADAL" clId="{95BBCC31-9366-4B33-8689-8874618640DE}" dt="2023-06-19T14:33:56.914" v="216"/>
          <ac:spMkLst>
            <pc:docMk/>
            <pc:sldMk cId="1382463776" sldId="392"/>
            <ac:spMk id="21" creationId="{B7CC278D-05A6-6900-53A5-0A6299D46F55}"/>
          </ac:spMkLst>
        </pc:spChg>
      </pc:sldChg>
      <pc:sldChg chg="addSp modSp">
        <pc:chgData name="Uwe Birk" userId="ca800929-d079-4d80-a452-44d04464ca21" providerId="ADAL" clId="{95BBCC31-9366-4B33-8689-8874618640DE}" dt="2023-06-19T14:34:04.810" v="218"/>
        <pc:sldMkLst>
          <pc:docMk/>
          <pc:sldMk cId="8602801" sldId="393"/>
        </pc:sldMkLst>
        <pc:spChg chg="add mod">
          <ac:chgData name="Uwe Birk" userId="ca800929-d079-4d80-a452-44d04464ca21" providerId="ADAL" clId="{95BBCC31-9366-4B33-8689-8874618640DE}" dt="2023-06-19T14:34:04.810" v="218"/>
          <ac:spMkLst>
            <pc:docMk/>
            <pc:sldMk cId="8602801" sldId="393"/>
            <ac:spMk id="7" creationId="{B482638D-2D89-FD09-C026-A3085A084279}"/>
          </ac:spMkLst>
        </pc:spChg>
        <pc:spChg chg="add mod">
          <ac:chgData name="Uwe Birk" userId="ca800929-d079-4d80-a452-44d04464ca21" providerId="ADAL" clId="{95BBCC31-9366-4B33-8689-8874618640DE}" dt="2023-06-19T14:34:04.810" v="218"/>
          <ac:spMkLst>
            <pc:docMk/>
            <pc:sldMk cId="8602801" sldId="393"/>
            <ac:spMk id="9" creationId="{D657157F-EEC9-8497-8F7A-7AFE52AFAACC}"/>
          </ac:spMkLst>
        </pc:spChg>
        <pc:spChg chg="add mod">
          <ac:chgData name="Uwe Birk" userId="ca800929-d079-4d80-a452-44d04464ca21" providerId="ADAL" clId="{95BBCC31-9366-4B33-8689-8874618640DE}" dt="2023-06-19T14:34:04.810" v="218"/>
          <ac:spMkLst>
            <pc:docMk/>
            <pc:sldMk cId="8602801" sldId="393"/>
            <ac:spMk id="21" creationId="{CB7383E3-4029-3472-E7E3-A47584AA85C7}"/>
          </ac:spMkLst>
        </pc:spChg>
      </pc:sldChg>
      <pc:sldChg chg="addSp modSp">
        <pc:chgData name="Uwe Birk" userId="ca800929-d079-4d80-a452-44d04464ca21" providerId="ADAL" clId="{95BBCC31-9366-4B33-8689-8874618640DE}" dt="2023-06-19T14:34:07.131" v="219"/>
        <pc:sldMkLst>
          <pc:docMk/>
          <pc:sldMk cId="2582989984" sldId="395"/>
        </pc:sldMkLst>
        <pc:spChg chg="add mod">
          <ac:chgData name="Uwe Birk" userId="ca800929-d079-4d80-a452-44d04464ca21" providerId="ADAL" clId="{95BBCC31-9366-4B33-8689-8874618640DE}" dt="2023-06-19T14:34:07.131" v="219"/>
          <ac:spMkLst>
            <pc:docMk/>
            <pc:sldMk cId="2582989984" sldId="395"/>
            <ac:spMk id="7" creationId="{B34C942F-54F5-A15C-040E-19DDCCB29B4A}"/>
          </ac:spMkLst>
        </pc:spChg>
        <pc:spChg chg="add mod">
          <ac:chgData name="Uwe Birk" userId="ca800929-d079-4d80-a452-44d04464ca21" providerId="ADAL" clId="{95BBCC31-9366-4B33-8689-8874618640DE}" dt="2023-06-19T14:34:07.131" v="219"/>
          <ac:spMkLst>
            <pc:docMk/>
            <pc:sldMk cId="2582989984" sldId="395"/>
            <ac:spMk id="9" creationId="{DBD3D6BB-17B2-2ECB-CA13-52E63047F618}"/>
          </ac:spMkLst>
        </pc:spChg>
        <pc:spChg chg="add mod">
          <ac:chgData name="Uwe Birk" userId="ca800929-d079-4d80-a452-44d04464ca21" providerId="ADAL" clId="{95BBCC31-9366-4B33-8689-8874618640DE}" dt="2023-06-19T14:34:07.131" v="219"/>
          <ac:spMkLst>
            <pc:docMk/>
            <pc:sldMk cId="2582989984" sldId="395"/>
            <ac:spMk id="21" creationId="{89CDE053-1A3D-5131-E4DF-7F75FE2EE2B6}"/>
          </ac:spMkLst>
        </pc:spChg>
      </pc:sldChg>
      <pc:sldMasterChg chg="modSp mod">
        <pc:chgData name="Uwe Birk" userId="ca800929-d079-4d80-a452-44d04464ca21" providerId="ADAL" clId="{95BBCC31-9366-4B33-8689-8874618640DE}" dt="2023-06-19T14:38:36.727" v="237" actId="1036"/>
        <pc:sldMasterMkLst>
          <pc:docMk/>
          <pc:sldMasterMk cId="1017370610" sldId="2147483707"/>
        </pc:sldMasterMkLst>
        <pc:spChg chg="mod">
          <ac:chgData name="Uwe Birk" userId="ca800929-d079-4d80-a452-44d04464ca21" providerId="ADAL" clId="{95BBCC31-9366-4B33-8689-8874618640DE}" dt="2023-06-19T14:24:46.485" v="141" actId="1035"/>
          <ac:spMkLst>
            <pc:docMk/>
            <pc:sldMasterMk cId="1017370610" sldId="2147483707"/>
            <ac:spMk id="2" creationId="{6B85F563-7FF1-F206-9636-6D44E55D4B6C}"/>
          </ac:spMkLst>
        </pc:spChg>
        <pc:spChg chg="mod">
          <ac:chgData name="Uwe Birk" userId="ca800929-d079-4d80-a452-44d04464ca21" providerId="ADAL" clId="{95BBCC31-9366-4B33-8689-8874618640DE}" dt="2023-06-19T14:38:36.727" v="237" actId="1036"/>
          <ac:spMkLst>
            <pc:docMk/>
            <pc:sldMasterMk cId="1017370610" sldId="2147483707"/>
            <ac:spMk id="4" creationId="{106394A1-6A4B-B09E-09A0-E51748792F66}"/>
          </ac:spMkLst>
        </pc:spChg>
        <pc:spChg chg="mod">
          <ac:chgData name="Uwe Birk" userId="ca800929-d079-4d80-a452-44d04464ca21" providerId="ADAL" clId="{95BBCC31-9366-4B33-8689-8874618640DE}" dt="2023-06-19T14:26:19.482" v="152" actId="3064"/>
          <ac:spMkLst>
            <pc:docMk/>
            <pc:sldMasterMk cId="1017370610" sldId="2147483707"/>
            <ac:spMk id="5" creationId="{32151310-9426-C948-7F8E-83F07FB8239A}"/>
          </ac:spMkLst>
        </pc:spChg>
      </pc:sldMasterChg>
      <pc:sldMasterChg chg="modSp mod">
        <pc:chgData name="Uwe Birk" userId="ca800929-d079-4d80-a452-44d04464ca21" providerId="ADAL" clId="{95BBCC31-9366-4B33-8689-8874618640DE}" dt="2023-06-19T14:27:33.462" v="171" actId="1036"/>
        <pc:sldMasterMkLst>
          <pc:docMk/>
          <pc:sldMasterMk cId="4222710291" sldId="2147483712"/>
        </pc:sldMasterMkLst>
        <pc:spChg chg="mod">
          <ac:chgData name="Uwe Birk" userId="ca800929-d079-4d80-a452-44d04464ca21" providerId="ADAL" clId="{95BBCC31-9366-4B33-8689-8874618640DE}" dt="2023-06-19T14:27:27.142" v="170" actId="3064"/>
          <ac:spMkLst>
            <pc:docMk/>
            <pc:sldMasterMk cId="4222710291" sldId="2147483712"/>
            <ac:spMk id="2" creationId="{6B85F563-7FF1-F206-9636-6D44E55D4B6C}"/>
          </ac:spMkLst>
        </pc:spChg>
        <pc:spChg chg="mod">
          <ac:chgData name="Uwe Birk" userId="ca800929-d079-4d80-a452-44d04464ca21" providerId="ADAL" clId="{95BBCC31-9366-4B33-8689-8874618640DE}" dt="2023-06-19T14:27:33.462" v="171" actId="1036"/>
          <ac:spMkLst>
            <pc:docMk/>
            <pc:sldMasterMk cId="4222710291" sldId="2147483712"/>
            <ac:spMk id="4" creationId="{106394A1-6A4B-B09E-09A0-E51748792F66}"/>
          </ac:spMkLst>
        </pc:spChg>
        <pc:spChg chg="mod">
          <ac:chgData name="Uwe Birk" userId="ca800929-d079-4d80-a452-44d04464ca21" providerId="ADAL" clId="{95BBCC31-9366-4B33-8689-8874618640DE}" dt="2023-06-19T14:27:27.142" v="170" actId="3064"/>
          <ac:spMkLst>
            <pc:docMk/>
            <pc:sldMasterMk cId="4222710291" sldId="2147483712"/>
            <ac:spMk id="5" creationId="{32151310-9426-C948-7F8E-83F07FB8239A}"/>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zenitde162-my.sharepoint.com/personal/bi_zenit_de/Documents/Synergien.NRW/EXCEL%20MFF+EFRE/EU-Haushalt%202021-202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zenitde162-my.sharepoint.com/personal/bi_zenit_de/Documents/Synergien.NRW/HORIZON%20EUROPE/HEU/Verteilung%20HEU.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62424504009671"/>
          <c:y val="0.12815009018936724"/>
          <c:w val="0.38247150480871994"/>
          <c:h val="0.79004122073710803"/>
        </c:manualLayout>
      </c:layout>
      <c:pieChart>
        <c:varyColors val="1"/>
        <c:ser>
          <c:idx val="0"/>
          <c:order val="0"/>
          <c:spPr>
            <a:ln>
              <a:solidFill>
                <a:schemeClr val="bg1"/>
              </a:solidFill>
            </a:ln>
          </c:spPr>
          <c:dPt>
            <c:idx val="0"/>
            <c:bubble3D val="0"/>
            <c:explosion val="12"/>
            <c:spPr>
              <a:solidFill>
                <a:srgbClr val="E3051C"/>
              </a:solidFill>
              <a:ln w="19050">
                <a:solidFill>
                  <a:schemeClr val="bg1"/>
                </a:solidFill>
              </a:ln>
              <a:effectLst/>
            </c:spPr>
            <c:extLst>
              <c:ext xmlns:c16="http://schemas.microsoft.com/office/drawing/2014/chart" uri="{C3380CC4-5D6E-409C-BE32-E72D297353CC}">
                <c16:uniqueId val="{00000001-ACA1-4C87-AE6F-9933C02FDA8B}"/>
              </c:ext>
            </c:extLst>
          </c:dPt>
          <c:dPt>
            <c:idx val="1"/>
            <c:bubble3D val="0"/>
            <c:spPr>
              <a:solidFill>
                <a:srgbClr val="EB5D47"/>
              </a:solidFill>
              <a:ln w="19050">
                <a:solidFill>
                  <a:schemeClr val="bg1"/>
                </a:solidFill>
              </a:ln>
              <a:effectLst/>
            </c:spPr>
            <c:extLst>
              <c:ext xmlns:c16="http://schemas.microsoft.com/office/drawing/2014/chart" uri="{C3380CC4-5D6E-409C-BE32-E72D297353CC}">
                <c16:uniqueId val="{00000003-ACA1-4C87-AE6F-9933C02FDA8B}"/>
              </c:ext>
            </c:extLst>
          </c:dPt>
          <c:dPt>
            <c:idx val="2"/>
            <c:bubble3D val="0"/>
            <c:spPr>
              <a:solidFill>
                <a:srgbClr val="C8C9E7"/>
              </a:solidFill>
              <a:ln w="19050">
                <a:solidFill>
                  <a:schemeClr val="bg1"/>
                </a:solidFill>
              </a:ln>
              <a:effectLst/>
            </c:spPr>
            <c:extLst>
              <c:ext xmlns:c16="http://schemas.microsoft.com/office/drawing/2014/chart" uri="{C3380CC4-5D6E-409C-BE32-E72D297353CC}">
                <c16:uniqueId val="{00000005-ACA1-4C87-AE6F-9933C02FDA8B}"/>
              </c:ext>
            </c:extLst>
          </c:dPt>
          <c:dPt>
            <c:idx val="3"/>
            <c:bubble3D val="0"/>
            <c:explosion val="12"/>
            <c:spPr>
              <a:solidFill>
                <a:srgbClr val="5567AE"/>
              </a:solidFill>
              <a:ln w="19050">
                <a:solidFill>
                  <a:schemeClr val="bg1"/>
                </a:solidFill>
              </a:ln>
              <a:effectLst/>
            </c:spPr>
            <c:extLst>
              <c:ext xmlns:c16="http://schemas.microsoft.com/office/drawing/2014/chart" uri="{C3380CC4-5D6E-409C-BE32-E72D297353CC}">
                <c16:uniqueId val="{00000007-ACA1-4C87-AE6F-9933C02FDA8B}"/>
              </c:ext>
            </c:extLst>
          </c:dPt>
          <c:dPt>
            <c:idx val="4"/>
            <c:bubble3D val="0"/>
            <c:explosion val="12"/>
            <c:spPr>
              <a:solidFill>
                <a:srgbClr val="164194"/>
              </a:solidFill>
              <a:ln w="19050">
                <a:solidFill>
                  <a:schemeClr val="bg1"/>
                </a:solidFill>
              </a:ln>
              <a:effectLst/>
            </c:spPr>
            <c:extLst>
              <c:ext xmlns:c16="http://schemas.microsoft.com/office/drawing/2014/chart" uri="{C3380CC4-5D6E-409C-BE32-E72D297353CC}">
                <c16:uniqueId val="{00000009-ACA1-4C87-AE6F-9933C02FDA8B}"/>
              </c:ext>
            </c:extLst>
          </c:dPt>
          <c:dPt>
            <c:idx val="5"/>
            <c:bubble3D val="0"/>
            <c:explosion val="12"/>
            <c:spPr>
              <a:solidFill>
                <a:srgbClr val="099339"/>
              </a:solidFill>
              <a:ln w="19050">
                <a:solidFill>
                  <a:schemeClr val="bg1"/>
                </a:solidFill>
              </a:ln>
              <a:effectLst/>
            </c:spPr>
            <c:extLst>
              <c:ext xmlns:c16="http://schemas.microsoft.com/office/drawing/2014/chart" uri="{C3380CC4-5D6E-409C-BE32-E72D297353CC}">
                <c16:uniqueId val="{0000000B-ACA1-4C87-AE6F-9933C02FDA8B}"/>
              </c:ext>
            </c:extLst>
          </c:dPt>
          <c:dPt>
            <c:idx val="6"/>
            <c:bubble3D val="0"/>
            <c:spPr>
              <a:solidFill>
                <a:srgbClr val="6BA861"/>
              </a:solidFill>
              <a:ln w="19050">
                <a:solidFill>
                  <a:schemeClr val="bg1"/>
                </a:solidFill>
              </a:ln>
              <a:effectLst/>
            </c:spPr>
            <c:extLst>
              <c:ext xmlns:c16="http://schemas.microsoft.com/office/drawing/2014/chart" uri="{C3380CC4-5D6E-409C-BE32-E72D297353CC}">
                <c16:uniqueId val="{0000000D-ACA1-4C87-AE6F-9933C02FDA8B}"/>
              </c:ext>
            </c:extLst>
          </c:dPt>
          <c:dPt>
            <c:idx val="7"/>
            <c:bubble3D val="0"/>
            <c:spPr>
              <a:solidFill>
                <a:srgbClr val="F6E160"/>
              </a:solidFill>
              <a:ln w="19050">
                <a:solidFill>
                  <a:schemeClr val="bg1"/>
                </a:solidFill>
              </a:ln>
              <a:effectLst/>
            </c:spPr>
            <c:extLst>
              <c:ext xmlns:c16="http://schemas.microsoft.com/office/drawing/2014/chart" uri="{C3380CC4-5D6E-409C-BE32-E72D297353CC}">
                <c16:uniqueId val="{0000000F-ACA1-4C87-AE6F-9933C02FDA8B}"/>
              </c:ext>
            </c:extLst>
          </c:dPt>
          <c:dPt>
            <c:idx val="8"/>
            <c:bubble3D val="0"/>
            <c:spPr>
              <a:solidFill>
                <a:srgbClr val="EDCD0D"/>
              </a:solidFill>
              <a:ln w="19050">
                <a:solidFill>
                  <a:schemeClr val="bg1"/>
                </a:solidFill>
              </a:ln>
              <a:effectLst/>
            </c:spPr>
            <c:extLst>
              <c:ext xmlns:c16="http://schemas.microsoft.com/office/drawing/2014/chart" uri="{C3380CC4-5D6E-409C-BE32-E72D297353CC}">
                <c16:uniqueId val="{00000011-ACA1-4C87-AE6F-9933C02FDA8B}"/>
              </c:ext>
            </c:extLst>
          </c:dPt>
          <c:dLbls>
            <c:dLbl>
              <c:idx val="0"/>
              <c:layout>
                <c:manualLayout>
                  <c:x val="7.6622137011274404E-4"/>
                  <c:y val="2.0017706504593086E-2"/>
                </c:manualLayout>
              </c:layout>
              <c:tx>
                <c:rich>
                  <a:bodyPr rot="0" spcFirstLastPara="1" vertOverflow="ellipsis" vert="horz" wrap="square" lIns="38100" tIns="19050" rIns="38100" bIns="19050" anchor="ctr" anchorCtr="0">
                    <a:spAutoFit/>
                  </a:bodyPr>
                  <a:lstStyle/>
                  <a:p>
                    <a:pPr algn="r">
                      <a:defRPr sz="1400" b="1" i="0" u="none" strike="noStrike" kern="1200" baseline="0">
                        <a:solidFill>
                          <a:srgbClr val="E3051C"/>
                        </a:solidFill>
                        <a:latin typeface="+mn-lt"/>
                        <a:ea typeface="+mn-ea"/>
                        <a:cs typeface="+mn-cs"/>
                      </a:defRPr>
                    </a:pPr>
                    <a:fld id="{047C550F-BAB3-4528-9973-0CA9531F14EF}" type="CATEGORYNAME">
                      <a:rPr lang="en-US" sz="1400" b="1">
                        <a:solidFill>
                          <a:srgbClr val="E3051C"/>
                        </a:solidFill>
                      </a:rPr>
                      <a:pPr algn="r">
                        <a:defRPr sz="1400" b="1">
                          <a:solidFill>
                            <a:srgbClr val="E3051C"/>
                          </a:solidFill>
                        </a:defRPr>
                      </a:pPr>
                      <a:t>[RUBRIKENNAME]</a:t>
                    </a:fld>
                    <a:r>
                      <a:rPr lang="en-US" sz="1400" b="1">
                        <a:solidFill>
                          <a:srgbClr val="E3051C"/>
                        </a:solidFill>
                      </a:rPr>
                      <a:t>:</a:t>
                    </a:r>
                    <a:r>
                      <a:rPr lang="en-US" sz="1400" b="1" baseline="0">
                        <a:solidFill>
                          <a:srgbClr val="E3051C"/>
                        </a:solidFill>
                      </a:rPr>
                      <a:t> </a:t>
                    </a:r>
                    <a:fld id="{42F9DB60-F3DA-45B2-A323-845D741F2C7D}" type="VALUE">
                      <a:rPr lang="en-US" sz="1400" b="1" baseline="0">
                        <a:solidFill>
                          <a:srgbClr val="E3051C"/>
                        </a:solidFill>
                      </a:rPr>
                      <a:pPr algn="r">
                        <a:defRPr sz="1400" b="1">
                          <a:solidFill>
                            <a:srgbClr val="E3051C"/>
                          </a:solidFill>
                        </a:defRPr>
                      </a:pPr>
                      <a:t>[WERT]</a:t>
                    </a:fld>
                    <a:endParaRPr lang="en-US" sz="1400" b="1" baseline="0">
                      <a:solidFill>
                        <a:srgbClr val="E3051C"/>
                      </a:solidFill>
                    </a:endParaRPr>
                  </a:p>
                </c:rich>
              </c:tx>
              <c:spPr>
                <a:noFill/>
                <a:ln>
                  <a:noFill/>
                </a:ln>
                <a:effectLst/>
              </c:spPr>
              <c:txPr>
                <a:bodyPr rot="0" spcFirstLastPara="1" vertOverflow="ellipsis" vert="horz" wrap="square" lIns="38100" tIns="19050" rIns="38100" bIns="19050" anchor="ctr" anchorCtr="0">
                  <a:spAutoFit/>
                </a:bodyPr>
                <a:lstStyle/>
                <a:p>
                  <a:pPr algn="r">
                    <a:defRPr sz="1400" b="1" i="0" u="none" strike="noStrike" kern="1200" baseline="0">
                      <a:solidFill>
                        <a:srgbClr val="E3051C"/>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layout>
                    <c:manualLayout>
                      <c:w val="0.29480783749883438"/>
                      <c:h val="0.13144019632880011"/>
                    </c:manualLayout>
                  </c15:layout>
                  <c15:dlblFieldTable/>
                  <c15:showDataLabelsRange val="0"/>
                </c:ext>
                <c:ext xmlns:c16="http://schemas.microsoft.com/office/drawing/2014/chart" uri="{C3380CC4-5D6E-409C-BE32-E72D297353CC}">
                  <c16:uniqueId val="{00000001-ACA1-4C87-AE6F-9933C02FDA8B}"/>
                </c:ext>
              </c:extLst>
            </c:dLbl>
            <c:dLbl>
              <c:idx val="1"/>
              <c:layout>
                <c:manualLayout>
                  <c:x val="3.9433534970019302E-3"/>
                  <c:y val="1.3523843927999329E-2"/>
                </c:manualLayout>
              </c:layout>
              <c:tx>
                <c:rich>
                  <a:bodyPr/>
                  <a:lstStyle/>
                  <a:p>
                    <a:fld id="{63F69539-0883-45F2-A59D-DB8E9B05BE33}" type="CATEGORYNAME">
                      <a:rPr lang="en-US"/>
                      <a:pPr/>
                      <a:t>[RUBRIKENNAME]</a:t>
                    </a:fld>
                    <a:r>
                      <a:rPr lang="en-US"/>
                      <a:t>:</a:t>
                    </a:r>
                    <a:r>
                      <a:rPr lang="en-US" baseline="0"/>
                      <a:t> </a:t>
                    </a:r>
                    <a:fld id="{A286F896-9E51-43CD-8B53-6157EB0F05B9}" type="VALUE">
                      <a:rPr lang="en-US" baseline="0"/>
                      <a:pPr/>
                      <a:t>[WERT]</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2318696272498642"/>
                      <c:h val="0.11820919067966172"/>
                    </c:manualLayout>
                  </c15:layout>
                  <c15:dlblFieldTable/>
                  <c15:showDataLabelsRange val="0"/>
                </c:ext>
                <c:ext xmlns:c16="http://schemas.microsoft.com/office/drawing/2014/chart" uri="{C3380CC4-5D6E-409C-BE32-E72D297353CC}">
                  <c16:uniqueId val="{00000003-ACA1-4C87-AE6F-9933C02FDA8B}"/>
                </c:ext>
              </c:extLst>
            </c:dLbl>
            <c:dLbl>
              <c:idx val="2"/>
              <c:layout>
                <c:manualLayout>
                  <c:x val="-1.3531408943708245E-2"/>
                  <c:y val="2.8828663133269483E-2"/>
                </c:manualLayout>
              </c:layout>
              <c:tx>
                <c:rich>
                  <a:bodyPr rot="0" spcFirstLastPara="1" vertOverflow="ellipsis" vert="horz" wrap="square" lIns="38100" tIns="19050" rIns="38100" bIns="19050" anchor="ctr" anchorCtr="0">
                    <a:spAutoFit/>
                  </a:bodyPr>
                  <a:lstStyle/>
                  <a:p>
                    <a:pPr algn="r">
                      <a:defRPr sz="1200" b="0" i="0" u="none" strike="noStrike" kern="1200" baseline="0">
                        <a:solidFill>
                          <a:schemeClr val="tx1">
                            <a:lumMod val="75000"/>
                            <a:lumOff val="25000"/>
                          </a:schemeClr>
                        </a:solidFill>
                        <a:latin typeface="+mn-lt"/>
                        <a:ea typeface="+mn-ea"/>
                        <a:cs typeface="+mn-cs"/>
                      </a:defRPr>
                    </a:pPr>
                    <a:fld id="{EFBECD05-A175-4637-BEB4-4F593DBCC2A3}" type="CATEGORYNAME">
                      <a:rPr lang="en-US"/>
                      <a:pPr algn="r">
                        <a:defRPr sz="1200"/>
                      </a:pPr>
                      <a:t>[RUBRIKENNAME]</a:t>
                    </a:fld>
                    <a:r>
                      <a:rPr lang="en-US"/>
                      <a:t>:</a:t>
                    </a:r>
                    <a:r>
                      <a:rPr lang="en-US" baseline="0"/>
                      <a:t> </a:t>
                    </a:r>
                    <a:fld id="{F5D8BC32-D09E-4323-B14D-5B52A9E87156}" type="VALUE">
                      <a:rPr lang="en-US" baseline="0"/>
                      <a:pPr algn="r">
                        <a:defRPr sz="1200"/>
                      </a:pPr>
                      <a:t>[WERT]</a:t>
                    </a:fld>
                    <a:endParaRPr lang="en-US" baseline="0"/>
                  </a:p>
                </c:rich>
              </c:tx>
              <c:spPr>
                <a:noFill/>
                <a:ln>
                  <a:noFill/>
                </a:ln>
                <a:effectLst/>
              </c:spPr>
              <c:txPr>
                <a:bodyPr rot="0" spcFirstLastPara="1" vertOverflow="ellipsis" vert="horz" wrap="square" lIns="38100" tIns="19050" rIns="38100" bIns="19050" anchor="ctr" anchorCtr="0">
                  <a:spAutoFit/>
                </a:bodyPr>
                <a:lstStyle/>
                <a:p>
                  <a:pPr algn="r">
                    <a:defRPr sz="12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CA1-4C87-AE6F-9933C02FDA8B}"/>
                </c:ext>
              </c:extLst>
            </c:dLbl>
            <c:dLbl>
              <c:idx val="3"/>
              <c:layout>
                <c:manualLayout>
                  <c:x val="-8.3818505545440292E-2"/>
                  <c:y val="3.1859532241955567E-3"/>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5567AE"/>
                        </a:solidFill>
                        <a:latin typeface="+mn-lt"/>
                        <a:ea typeface="+mn-ea"/>
                        <a:cs typeface="+mn-cs"/>
                      </a:defRPr>
                    </a:pPr>
                    <a:fld id="{002E8362-DA83-42FD-9663-E0D76188916A}" type="CATEGORYNAME">
                      <a:rPr lang="en-US" sz="1400" b="1">
                        <a:solidFill>
                          <a:srgbClr val="5567AE"/>
                        </a:solidFill>
                      </a:rPr>
                      <a:pPr>
                        <a:defRPr sz="1400" b="1">
                          <a:solidFill>
                            <a:srgbClr val="5567AE"/>
                          </a:solidFill>
                        </a:defRPr>
                      </a:pPr>
                      <a:t>[RUBRIKENNAME]</a:t>
                    </a:fld>
                    <a:r>
                      <a:rPr lang="en-US" sz="1400" b="1">
                        <a:solidFill>
                          <a:srgbClr val="5567AE"/>
                        </a:solidFill>
                      </a:rPr>
                      <a:t>:</a:t>
                    </a:r>
                    <a:r>
                      <a:rPr lang="en-US" sz="1400" b="1" baseline="0">
                        <a:solidFill>
                          <a:srgbClr val="5567AE"/>
                        </a:solidFill>
                      </a:rPr>
                      <a:t> </a:t>
                    </a:r>
                    <a:fld id="{92C37811-DCB9-41F9-B04D-1F3B55F33D46}" type="VALUE">
                      <a:rPr lang="en-US" sz="1400" b="1" baseline="0">
                        <a:solidFill>
                          <a:srgbClr val="5567AE"/>
                        </a:solidFill>
                      </a:rPr>
                      <a:pPr>
                        <a:defRPr sz="1400" b="1">
                          <a:solidFill>
                            <a:srgbClr val="5567AE"/>
                          </a:solidFill>
                        </a:defRPr>
                      </a:pPr>
                      <a:t>[WERT]</a:t>
                    </a:fld>
                    <a:endParaRPr lang="en-US" sz="1400" b="1" baseline="0">
                      <a:solidFill>
                        <a:srgbClr val="5567AE"/>
                      </a:solidFill>
                    </a:endParaRPr>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5567AE"/>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CA1-4C87-AE6F-9933C02FDA8B}"/>
                </c:ext>
              </c:extLst>
            </c:dLbl>
            <c:dLbl>
              <c:idx val="4"/>
              <c:layout>
                <c:manualLayout>
                  <c:x val="1.4533390680969135E-2"/>
                  <c:y val="6.6955644340855658E-2"/>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164194"/>
                        </a:solidFill>
                        <a:latin typeface="+mn-lt"/>
                        <a:ea typeface="+mn-ea"/>
                        <a:cs typeface="+mn-cs"/>
                      </a:defRPr>
                    </a:pPr>
                    <a:fld id="{2212FB65-E27F-44FC-B1BB-0DE75DCBC208}" type="CATEGORYNAME">
                      <a:rPr lang="en-US" sz="1400" b="1">
                        <a:solidFill>
                          <a:srgbClr val="164194"/>
                        </a:solidFill>
                      </a:rPr>
                      <a:pPr>
                        <a:defRPr sz="1400" b="1">
                          <a:solidFill>
                            <a:srgbClr val="164194"/>
                          </a:solidFill>
                        </a:defRPr>
                      </a:pPr>
                      <a:t>[RUBRIKENNAME]</a:t>
                    </a:fld>
                    <a:r>
                      <a:rPr lang="en-US" sz="1400" b="1">
                        <a:solidFill>
                          <a:srgbClr val="164194"/>
                        </a:solidFill>
                      </a:rPr>
                      <a:t>:</a:t>
                    </a:r>
                    <a:r>
                      <a:rPr lang="en-US" sz="1400" b="1" baseline="0">
                        <a:solidFill>
                          <a:srgbClr val="164194"/>
                        </a:solidFill>
                      </a:rPr>
                      <a:t> </a:t>
                    </a:r>
                    <a:fld id="{75FE6D38-955D-4941-9C79-E2CA8C1726DA}" type="VALUE">
                      <a:rPr lang="en-US" sz="1400" b="1" baseline="0">
                        <a:solidFill>
                          <a:srgbClr val="164194"/>
                        </a:solidFill>
                      </a:rPr>
                      <a:pPr>
                        <a:defRPr sz="1400" b="1">
                          <a:solidFill>
                            <a:srgbClr val="164194"/>
                          </a:solidFill>
                        </a:defRPr>
                      </a:pPr>
                      <a:t>[WERT]</a:t>
                    </a:fld>
                    <a:endParaRPr lang="en-US" sz="1400" b="1" baseline="0">
                      <a:solidFill>
                        <a:srgbClr val="164194"/>
                      </a:solidFill>
                    </a:endParaRPr>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164194"/>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CA1-4C87-AE6F-9933C02FDA8B}"/>
                </c:ext>
              </c:extLst>
            </c:dLbl>
            <c:dLbl>
              <c:idx val="5"/>
              <c:layout>
                <c:manualLayout>
                  <c:x val="6.3920638000457743E-3"/>
                  <c:y val="-9.4479550204797542E-3"/>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099339"/>
                        </a:solidFill>
                        <a:latin typeface="+mn-lt"/>
                        <a:ea typeface="+mn-ea"/>
                        <a:cs typeface="+mn-cs"/>
                      </a:defRPr>
                    </a:pPr>
                    <a:fld id="{096C7A5A-9647-433A-979B-5E7AD46F7ADA}" type="CATEGORYNAME">
                      <a:rPr lang="en-US" sz="1400" b="1">
                        <a:solidFill>
                          <a:srgbClr val="099339"/>
                        </a:solidFill>
                      </a:rPr>
                      <a:pPr>
                        <a:defRPr sz="1400" b="1">
                          <a:solidFill>
                            <a:srgbClr val="099339"/>
                          </a:solidFill>
                        </a:defRPr>
                      </a:pPr>
                      <a:t>[RUBRIKENNAME]</a:t>
                    </a:fld>
                    <a:r>
                      <a:rPr lang="en-US" sz="1400" b="1">
                        <a:solidFill>
                          <a:srgbClr val="099339"/>
                        </a:solidFill>
                      </a:rPr>
                      <a:t>:</a:t>
                    </a:r>
                    <a:r>
                      <a:rPr lang="en-US" sz="1400" b="1" baseline="0">
                        <a:solidFill>
                          <a:srgbClr val="099339"/>
                        </a:solidFill>
                      </a:rPr>
                      <a:t> </a:t>
                    </a:r>
                    <a:fld id="{2298872A-1A79-4FDC-B6CA-1DEAC0DC120F}" type="VALUE">
                      <a:rPr lang="en-US" sz="1400" b="1" baseline="0">
                        <a:solidFill>
                          <a:srgbClr val="099339"/>
                        </a:solidFill>
                      </a:rPr>
                      <a:pPr>
                        <a:defRPr sz="1400" b="1">
                          <a:solidFill>
                            <a:srgbClr val="099339"/>
                          </a:solidFill>
                        </a:defRPr>
                      </a:pPr>
                      <a:t>[WERT]</a:t>
                    </a:fld>
                    <a:endParaRPr lang="en-US" sz="1400" b="1" baseline="0">
                      <a:solidFill>
                        <a:srgbClr val="099339"/>
                      </a:solidFill>
                    </a:endParaRPr>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99339"/>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CA1-4C87-AE6F-9933C02FDA8B}"/>
                </c:ext>
              </c:extLst>
            </c:dLbl>
            <c:dLbl>
              <c:idx val="6"/>
              <c:layout>
                <c:manualLayout>
                  <c:x val="4.4794080138114895E-2"/>
                  <c:y val="-6.7478893019836991E-2"/>
                </c:manualLayout>
              </c:layout>
              <c:tx>
                <c:rich>
                  <a:bodyPr/>
                  <a:lstStyle/>
                  <a:p>
                    <a:fld id="{3208B85D-4BF9-46B4-B027-F61479BEEDA6}" type="CATEGORYNAME">
                      <a:rPr lang="en-US"/>
                      <a:pPr/>
                      <a:t>[RUBRIKENNAME]</a:t>
                    </a:fld>
                    <a:r>
                      <a:rPr lang="en-US"/>
                      <a:t>:</a:t>
                    </a:r>
                    <a:r>
                      <a:rPr lang="en-US" baseline="0"/>
                      <a:t> </a:t>
                    </a:r>
                    <a:fld id="{360557F0-93C1-4E9C-BEF9-5726862B4121}" type="VALUE">
                      <a:rPr lang="en-US" baseline="0"/>
                      <a:pPr/>
                      <a:t>[WERT]</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CA1-4C87-AE6F-9933C02FDA8B}"/>
                </c:ext>
              </c:extLst>
            </c:dLbl>
            <c:dLbl>
              <c:idx val="7"/>
              <c:layout>
                <c:manualLayout>
                  <c:x val="-1.8996548838847084E-3"/>
                  <c:y val="-2.5459491412245076E-2"/>
                </c:manualLayout>
              </c:layout>
              <c:tx>
                <c:rich>
                  <a:bodyPr rot="0" spcFirstLastPara="1" vertOverflow="ellipsis" vert="horz" wrap="square" lIns="38100" tIns="19050" rIns="38100" bIns="19050" anchor="ctr" anchorCtr="0">
                    <a:spAutoFit/>
                  </a:bodyPr>
                  <a:lstStyle/>
                  <a:p>
                    <a:pPr algn="r">
                      <a:defRPr sz="1200" b="0" i="0" u="none" strike="noStrike" kern="1200" baseline="0">
                        <a:solidFill>
                          <a:schemeClr val="tx1">
                            <a:lumMod val="75000"/>
                            <a:lumOff val="25000"/>
                          </a:schemeClr>
                        </a:solidFill>
                        <a:latin typeface="+mn-lt"/>
                        <a:ea typeface="+mn-ea"/>
                        <a:cs typeface="+mn-cs"/>
                      </a:defRPr>
                    </a:pPr>
                    <a:fld id="{DE3D29A6-FA37-49C9-A625-A6B781A3D87A}" type="CATEGORYNAME">
                      <a:rPr lang="en-US"/>
                      <a:pPr algn="r">
                        <a:defRPr sz="1200"/>
                      </a:pPr>
                      <a:t>[RUBRIKENNAME]</a:t>
                    </a:fld>
                    <a:r>
                      <a:rPr lang="en-US"/>
                      <a:t>:</a:t>
                    </a:r>
                    <a:r>
                      <a:rPr lang="en-US" baseline="0"/>
                      <a:t> </a:t>
                    </a:r>
                    <a:fld id="{231A43F9-C3BC-47E1-A225-1D6ED837C7C1}" type="VALUE">
                      <a:rPr lang="en-US" baseline="0"/>
                      <a:pPr algn="r">
                        <a:defRPr sz="1200"/>
                      </a:pPr>
                      <a:t>[WERT]</a:t>
                    </a:fld>
                    <a:endParaRPr lang="en-US" baseline="0"/>
                  </a:p>
                </c:rich>
              </c:tx>
              <c:spPr>
                <a:noFill/>
                <a:ln>
                  <a:noFill/>
                </a:ln>
                <a:effectLst/>
              </c:spPr>
              <c:txPr>
                <a:bodyPr rot="0" spcFirstLastPara="1" vertOverflow="ellipsis" vert="horz" wrap="square" lIns="38100" tIns="19050" rIns="38100" bIns="19050" anchor="ctr" anchorCtr="0">
                  <a:spAutoFit/>
                </a:bodyPr>
                <a:lstStyle/>
                <a:p>
                  <a:pPr algn="r">
                    <a:defRPr sz="12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layout>
                    <c:manualLayout>
                      <c:w val="0.25309035258842971"/>
                      <c:h val="0.11820919067966172"/>
                    </c:manualLayout>
                  </c15:layout>
                  <c15:dlblFieldTable/>
                  <c15:showDataLabelsRange val="0"/>
                </c:ext>
                <c:ext xmlns:c16="http://schemas.microsoft.com/office/drawing/2014/chart" uri="{C3380CC4-5D6E-409C-BE32-E72D297353CC}">
                  <c16:uniqueId val="{0000000F-ACA1-4C87-AE6F-9933C02FDA8B}"/>
                </c:ext>
              </c:extLst>
            </c:dLbl>
            <c:dLbl>
              <c:idx val="8"/>
              <c:layout>
                <c:manualLayout>
                  <c:x val="-1.0525423239781213E-3"/>
                  <c:y val="-9.1679346695712136E-3"/>
                </c:manualLayout>
              </c:layout>
              <c:tx>
                <c:rich>
                  <a:bodyPr rot="0" spcFirstLastPara="1" vertOverflow="ellipsis" vert="horz" wrap="square" lIns="38100" tIns="19050" rIns="38100" bIns="19050" anchor="ctr" anchorCtr="0">
                    <a:noAutofit/>
                  </a:bodyPr>
                  <a:lstStyle/>
                  <a:p>
                    <a:pPr algn="r">
                      <a:defRPr sz="1200" b="0" i="0" u="none" strike="noStrike" kern="1200" baseline="0">
                        <a:solidFill>
                          <a:schemeClr val="tx1">
                            <a:lumMod val="75000"/>
                            <a:lumOff val="25000"/>
                          </a:schemeClr>
                        </a:solidFill>
                        <a:latin typeface="+mn-lt"/>
                        <a:ea typeface="+mn-ea"/>
                        <a:cs typeface="+mn-cs"/>
                      </a:defRPr>
                    </a:pPr>
                    <a:fld id="{C205F366-D123-4CB5-8DD7-0386062D6C41}" type="CATEGORYNAME">
                      <a:rPr lang="en-US"/>
                      <a:pPr algn="r">
                        <a:defRPr sz="1200"/>
                      </a:pPr>
                      <a:t>[RUBRIKENNAME]</a:t>
                    </a:fld>
                    <a:r>
                      <a:rPr lang="en-US"/>
                      <a:t>:</a:t>
                    </a:r>
                    <a:r>
                      <a:rPr lang="en-US" baseline="0"/>
                      <a:t> </a:t>
                    </a:r>
                    <a:fld id="{1996C95A-51CB-4DF8-A17D-7F4AEC28C9B6}" type="VALUE">
                      <a:rPr lang="en-US" baseline="0"/>
                      <a:pPr algn="r">
                        <a:defRPr sz="1200"/>
                      </a:pPr>
                      <a:t>[WERT]</a:t>
                    </a:fld>
                    <a:endParaRPr lang="en-US" baseline="0"/>
                  </a:p>
                </c:rich>
              </c:tx>
              <c:spPr>
                <a:noFill/>
                <a:ln>
                  <a:noFill/>
                </a:ln>
                <a:effectLst/>
              </c:spPr>
              <c:txPr>
                <a:bodyPr rot="0" spcFirstLastPara="1" vertOverflow="ellipsis" vert="horz" wrap="square" lIns="38100" tIns="19050" rIns="38100" bIns="19050" anchor="ctr" anchorCtr="0">
                  <a:noAutofit/>
                </a:bodyPr>
                <a:lstStyle/>
                <a:p>
                  <a:pPr algn="r">
                    <a:defRPr sz="12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1"/>
              <c:showSerName val="0"/>
              <c:showPercent val="0"/>
              <c:showBubbleSize val="0"/>
              <c:extLst>
                <c:ext xmlns:c15="http://schemas.microsoft.com/office/drawing/2012/chart" uri="{CE6537A1-D6FC-4f65-9D91-7224C49458BB}">
                  <c15:layout>
                    <c:manualLayout>
                      <c:w val="0.26496803509926875"/>
                      <c:h val="9.8885373753738626E-2"/>
                    </c:manualLayout>
                  </c15:layout>
                  <c15:dlblFieldTable/>
                  <c15:showDataLabelsRange val="0"/>
                </c:ext>
                <c:ext xmlns:c16="http://schemas.microsoft.com/office/drawing/2014/chart" uri="{C3380CC4-5D6E-409C-BE32-E72D297353CC}">
                  <c16:uniqueId val="{00000011-ACA1-4C87-AE6F-9933C02FDA8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1"/>
            <c:showSerName val="0"/>
            <c:showPercent val="0"/>
            <c:showBubbleSize val="0"/>
            <c:showLeaderLines val="0"/>
            <c:extLst>
              <c:ext xmlns:c15="http://schemas.microsoft.com/office/drawing/2012/chart" uri="{CE6537A1-D6FC-4f65-9D91-7224C49458BB}"/>
            </c:extLst>
          </c:dLbls>
          <c:cat>
            <c:strRef>
              <c:f>'[EU-Haushalt 2021-2027.xlsx]Fonds 2 €'!$D$6:$D$14</c:f>
              <c:strCache>
                <c:ptCount val="9"/>
                <c:pt idx="0">
                  <c:v>Horizon Europe</c:v>
                </c:pt>
                <c:pt idx="1">
                  <c:v>InvestEU u.a.</c:v>
                </c:pt>
                <c:pt idx="2">
                  <c:v>Übrige</c:v>
                </c:pt>
                <c:pt idx="3">
                  <c:v>ESF+</c:v>
                </c:pt>
                <c:pt idx="4">
                  <c:v>EFRE</c:v>
                </c:pt>
                <c:pt idx="5">
                  <c:v>ELER</c:v>
                </c:pt>
                <c:pt idx="6">
                  <c:v>EGFL u. a.</c:v>
                </c:pt>
                <c:pt idx="7">
                  <c:v>Außenpolitik</c:v>
                </c:pt>
                <c:pt idx="8">
                  <c:v>EU-Kommission</c:v>
                </c:pt>
              </c:strCache>
            </c:strRef>
          </c:cat>
          <c:val>
            <c:numRef>
              <c:f>'[EU-Haushalt 2021-2027.xlsx]Fonds 2 €'!$I$6:$I$14</c:f>
              <c:numCache>
                <c:formatCode>0.0</c:formatCode>
                <c:ptCount val="9"/>
                <c:pt idx="0">
                  <c:v>86.123000000000005</c:v>
                </c:pt>
                <c:pt idx="1">
                  <c:v>63.39</c:v>
                </c:pt>
                <c:pt idx="2">
                  <c:v>101.38500000000001</c:v>
                </c:pt>
                <c:pt idx="3">
                  <c:v>99.260999999999996</c:v>
                </c:pt>
                <c:pt idx="4">
                  <c:v>226.047</c:v>
                </c:pt>
                <c:pt idx="5">
                  <c:v>87.441000000000003</c:v>
                </c:pt>
                <c:pt idx="6">
                  <c:v>313.55500000000001</c:v>
                </c:pt>
                <c:pt idx="7">
                  <c:v>151.21799999999999</c:v>
                </c:pt>
                <c:pt idx="8">
                  <c:v>82.474000000000004</c:v>
                </c:pt>
              </c:numCache>
            </c:numRef>
          </c:val>
          <c:extLst>
            <c:ext xmlns:c16="http://schemas.microsoft.com/office/drawing/2014/chart" uri="{C3380CC4-5D6E-409C-BE32-E72D297353CC}">
              <c16:uniqueId val="{00000012-ACA1-4C87-AE6F-9933C02FDA8B}"/>
            </c:ext>
          </c:extLst>
        </c:ser>
        <c:dLbls>
          <c:showLegendKey val="0"/>
          <c:showVal val="0"/>
          <c:showCatName val="0"/>
          <c:showSerName val="0"/>
          <c:showPercent val="0"/>
          <c:showBubbleSize val="0"/>
          <c:showLeaderLines val="0"/>
        </c:dLbls>
        <c:firstSliceAng val="268"/>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594507219449199"/>
          <c:y val="9.6640369618227251E-2"/>
          <c:w val="0.3584958421814613"/>
          <c:h val="0.79904877662104312"/>
        </c:manualLayout>
      </c:layout>
      <c:doughnutChart>
        <c:varyColors val="1"/>
        <c:ser>
          <c:idx val="0"/>
          <c:order val="0"/>
          <c:spPr>
            <a:ln>
              <a:noFill/>
            </a:ln>
          </c:spPr>
          <c:dPt>
            <c:idx val="0"/>
            <c:bubble3D val="0"/>
            <c:spPr>
              <a:solidFill>
                <a:srgbClr val="144393"/>
              </a:solidFill>
              <a:ln w="19050">
                <a:noFill/>
              </a:ln>
              <a:effectLst/>
            </c:spPr>
            <c:extLst>
              <c:ext xmlns:c16="http://schemas.microsoft.com/office/drawing/2014/chart" uri="{C3380CC4-5D6E-409C-BE32-E72D297353CC}">
                <c16:uniqueId val="{00000001-F34B-4EC3-AC25-A8CC9CF88BD3}"/>
              </c:ext>
            </c:extLst>
          </c:dPt>
          <c:dPt>
            <c:idx val="1"/>
            <c:bubble3D val="0"/>
            <c:spPr>
              <a:solidFill>
                <a:srgbClr val="E41B21"/>
              </a:solidFill>
              <a:ln w="19050">
                <a:noFill/>
              </a:ln>
              <a:effectLst/>
            </c:spPr>
            <c:extLst>
              <c:ext xmlns:c16="http://schemas.microsoft.com/office/drawing/2014/chart" uri="{C3380CC4-5D6E-409C-BE32-E72D297353CC}">
                <c16:uniqueId val="{00000003-F34B-4EC3-AC25-A8CC9CF88BD3}"/>
              </c:ext>
            </c:extLst>
          </c:dPt>
          <c:dPt>
            <c:idx val="2"/>
            <c:bubble3D val="0"/>
            <c:spPr>
              <a:solidFill>
                <a:srgbClr val="109238"/>
              </a:solidFill>
              <a:ln w="19050">
                <a:noFill/>
              </a:ln>
              <a:effectLst/>
            </c:spPr>
            <c:extLst>
              <c:ext xmlns:c16="http://schemas.microsoft.com/office/drawing/2014/chart" uri="{C3380CC4-5D6E-409C-BE32-E72D297353CC}">
                <c16:uniqueId val="{00000005-F34B-4EC3-AC25-A8CC9CF88BD3}"/>
              </c:ext>
            </c:extLst>
          </c:dPt>
          <c:dPt>
            <c:idx val="3"/>
            <c:bubble3D val="0"/>
            <c:spPr>
              <a:solidFill>
                <a:srgbClr val="595959"/>
              </a:solidFill>
              <a:ln w="19050">
                <a:noFill/>
              </a:ln>
              <a:effectLst/>
            </c:spPr>
            <c:extLst>
              <c:ext xmlns:c16="http://schemas.microsoft.com/office/drawing/2014/chart" uri="{C3380CC4-5D6E-409C-BE32-E72D297353CC}">
                <c16:uniqueId val="{00000007-F34B-4EC3-AC25-A8CC9CF88BD3}"/>
              </c:ext>
            </c:extLst>
          </c:dPt>
          <c:dLbls>
            <c:dLbl>
              <c:idx val="0"/>
              <c:layout>
                <c:manualLayout>
                  <c:x val="-0.17998743317019356"/>
                  <c:y val="-6.8646016563365816E-2"/>
                </c:manualLayout>
              </c:layout>
              <c:tx>
                <c:rich>
                  <a:bodyPr rot="0" spcFirstLastPara="1" vertOverflow="clip" horzOverflow="clip" vert="horz" wrap="square" lIns="38100" tIns="19050" rIns="38100" bIns="19050" anchor="ctr" anchorCtr="0">
                    <a:spAutoFit/>
                  </a:bodyPr>
                  <a:lstStyle/>
                  <a:p>
                    <a:pPr algn="r">
                      <a:defRPr sz="1400" b="0" i="0" u="none" strike="noStrike" kern="1200" baseline="0">
                        <a:solidFill>
                          <a:schemeClr val="dk1">
                            <a:lumMod val="65000"/>
                            <a:lumOff val="35000"/>
                          </a:schemeClr>
                        </a:solidFill>
                        <a:latin typeface="+mn-lt"/>
                        <a:ea typeface="+mn-ea"/>
                        <a:cs typeface="+mn-cs"/>
                      </a:defRPr>
                    </a:pPr>
                    <a:fld id="{6321B88B-F41B-462C-A769-2A7B8C8B7409}" type="CATEGORYNAME">
                      <a:rPr lang="en-US"/>
                      <a:pPr algn="r">
                        <a:defRPr sz="1400"/>
                      </a:pPr>
                      <a:t>[RUBRIKENNAME]</a:t>
                    </a:fld>
                    <a:r>
                      <a:rPr lang="en-US" baseline="0" dirty="0"/>
                      <a:t>
</a:t>
                    </a:r>
                    <a:fld id="{5C645CA3-A445-467E-95E9-774D0F94B90A}" type="VALUE">
                      <a:rPr lang="en-US" b="1" baseline="0">
                        <a:solidFill>
                          <a:srgbClr val="144393"/>
                        </a:solidFill>
                      </a:rPr>
                      <a:pPr algn="r">
                        <a:defRPr sz="1400"/>
                      </a:pPr>
                      <a:t>[WERT]</a:t>
                    </a:fld>
                    <a:endParaRPr lang="en-US" baseline="0" dirty="0"/>
                  </a:p>
                </c:rich>
              </c:tx>
              <c:spPr>
                <a:solidFill>
                  <a:sysClr val="window" lastClr="FFFFFF">
                    <a:alpha val="50000"/>
                  </a:sysClr>
                </a:solid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0">
                  <a:spAutoFit/>
                </a:bodyPr>
                <a:lstStyle/>
                <a:p>
                  <a:pPr algn="r">
                    <a:defRPr sz="1400" b="0" i="0" u="none" strike="noStrike" kern="1200" baseline="0">
                      <a:solidFill>
                        <a:schemeClr val="dk1">
                          <a:lumMod val="65000"/>
                          <a:lumOff val="35000"/>
                        </a:schemeClr>
                      </a:solidFill>
                      <a:latin typeface="+mn-lt"/>
                      <a:ea typeface="+mn-ea"/>
                      <a:cs typeface="+mn-cs"/>
                    </a:defRPr>
                  </a:pPr>
                  <a:endParaRPr lang="de-DE"/>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23948826140077392"/>
                      <c:h val="0.19290508149568553"/>
                    </c:manualLayout>
                  </c15:layout>
                  <c15:dlblFieldTable/>
                  <c15:showDataLabelsRange val="0"/>
                </c:ext>
                <c:ext xmlns:c16="http://schemas.microsoft.com/office/drawing/2014/chart" uri="{C3380CC4-5D6E-409C-BE32-E72D297353CC}">
                  <c16:uniqueId val="{00000001-F34B-4EC3-AC25-A8CC9CF88BD3}"/>
                </c:ext>
              </c:extLst>
            </c:dLbl>
            <c:dLbl>
              <c:idx val="1"/>
              <c:layout>
                <c:manualLayout>
                  <c:x val="0.19015865527783765"/>
                  <c:y val="-3.1355342327175545E-2"/>
                </c:manualLayout>
              </c:layout>
              <c:tx>
                <c:rich>
                  <a:bodyPr rot="0" spcFirstLastPara="1" vertOverflow="clip" horzOverflow="clip" vert="horz" wrap="square" lIns="38100" tIns="19050" rIns="38100" bIns="19050" anchor="ctr" anchorCtr="0">
                    <a:noAutofit/>
                  </a:bodyPr>
                  <a:lstStyle/>
                  <a:p>
                    <a:pPr algn="l">
                      <a:defRPr sz="1400" b="0" i="0" u="none" strike="noStrike" kern="1200" baseline="0">
                        <a:solidFill>
                          <a:schemeClr val="dk1">
                            <a:lumMod val="65000"/>
                            <a:lumOff val="35000"/>
                          </a:schemeClr>
                        </a:solidFill>
                        <a:latin typeface="+mn-lt"/>
                        <a:ea typeface="+mn-ea"/>
                        <a:cs typeface="+mn-cs"/>
                      </a:defRPr>
                    </a:pPr>
                    <a:fld id="{B9125D9A-6B41-4C17-BDE2-2A739FAC96D9}" type="CATEGORYNAME">
                      <a:rPr lang="de-DE"/>
                      <a:pPr algn="l">
                        <a:defRPr sz="1400"/>
                      </a:pPr>
                      <a:t>[RUBRIKENNAME]</a:t>
                    </a:fld>
                    <a:r>
                      <a:rPr lang="de-DE" baseline="0" dirty="0"/>
                      <a:t>
</a:t>
                    </a:r>
                    <a:fld id="{89E4A1DB-D516-4857-9683-EBD972C3E2BA}" type="VALUE">
                      <a:rPr lang="de-DE" b="1" baseline="0">
                        <a:solidFill>
                          <a:srgbClr val="E41B21"/>
                        </a:solidFill>
                      </a:rPr>
                      <a:pPr algn="l">
                        <a:defRPr sz="1400"/>
                      </a:pPr>
                      <a:t>[WERT]</a:t>
                    </a:fld>
                    <a:endParaRPr lang="de-DE" baseline="0" dirty="0"/>
                  </a:p>
                </c:rich>
              </c:tx>
              <c:spPr>
                <a:solidFill>
                  <a:sysClr val="window" lastClr="FFFFFF">
                    <a:alpha val="50000"/>
                  </a:sysClr>
                </a:solid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0">
                  <a:noAutofit/>
                </a:bodyPr>
                <a:lstStyle/>
                <a:p>
                  <a:pPr algn="l">
                    <a:defRPr sz="1400" b="0" i="0" u="none" strike="noStrike" kern="1200" baseline="0">
                      <a:solidFill>
                        <a:schemeClr val="dk1">
                          <a:lumMod val="65000"/>
                          <a:lumOff val="35000"/>
                        </a:schemeClr>
                      </a:solidFill>
                      <a:latin typeface="+mn-lt"/>
                      <a:ea typeface="+mn-ea"/>
                      <a:cs typeface="+mn-cs"/>
                    </a:defRPr>
                  </a:pPr>
                  <a:endParaRPr lang="de-DE"/>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27610237264860177"/>
                      <c:h val="0.34323400850061525"/>
                    </c:manualLayout>
                  </c15:layout>
                  <c15:dlblFieldTable/>
                  <c15:showDataLabelsRange val="0"/>
                </c:ext>
                <c:ext xmlns:c16="http://schemas.microsoft.com/office/drawing/2014/chart" uri="{C3380CC4-5D6E-409C-BE32-E72D297353CC}">
                  <c16:uniqueId val="{00000003-F34B-4EC3-AC25-A8CC9CF88BD3}"/>
                </c:ext>
              </c:extLst>
            </c:dLbl>
            <c:dLbl>
              <c:idx val="2"/>
              <c:layout>
                <c:manualLayout>
                  <c:x val="-0.13765929029328128"/>
                  <c:y val="0.13205275515057263"/>
                </c:manualLayout>
              </c:layout>
              <c:tx>
                <c:rich>
                  <a:bodyPr rot="0" spcFirstLastPara="1" vertOverflow="clip" horzOverflow="clip" vert="horz" wrap="square" lIns="38100" tIns="19050" rIns="38100" bIns="19050" anchor="ctr" anchorCtr="0">
                    <a:spAutoFit/>
                  </a:bodyPr>
                  <a:lstStyle/>
                  <a:p>
                    <a:pPr algn="r">
                      <a:defRPr sz="1400" b="0" i="0" u="none" strike="noStrike" kern="1200" baseline="0">
                        <a:solidFill>
                          <a:schemeClr val="dk1">
                            <a:lumMod val="65000"/>
                            <a:lumOff val="35000"/>
                          </a:schemeClr>
                        </a:solidFill>
                        <a:latin typeface="+mn-lt"/>
                        <a:ea typeface="+mn-ea"/>
                        <a:cs typeface="+mn-cs"/>
                      </a:defRPr>
                    </a:pPr>
                    <a:fld id="{EAF93E90-7391-41CB-9281-8199E45FA9BB}" type="CATEGORYNAME">
                      <a:rPr lang="en-US" dirty="0"/>
                      <a:pPr algn="r">
                        <a:defRPr sz="1400"/>
                      </a:pPr>
                      <a:t>[RUBRIKENNAME]</a:t>
                    </a:fld>
                    <a:r>
                      <a:rPr lang="en-US" baseline="0" dirty="0"/>
                      <a:t>
</a:t>
                    </a:r>
                    <a:fld id="{CD3C93D7-66EE-4EC7-88B6-97F73699F3A4}" type="VALUE">
                      <a:rPr lang="en-US" b="1" baseline="0" dirty="0">
                        <a:solidFill>
                          <a:srgbClr val="109238"/>
                        </a:solidFill>
                      </a:rPr>
                      <a:pPr algn="r">
                        <a:defRPr sz="1400"/>
                      </a:pPr>
                      <a:t>[WERT]</a:t>
                    </a:fld>
                    <a:endParaRPr lang="en-US" baseline="0" dirty="0"/>
                  </a:p>
                </c:rich>
              </c:tx>
              <c:spPr>
                <a:solidFill>
                  <a:sysClr val="window" lastClr="FFFFFF">
                    <a:alpha val="50000"/>
                  </a:sysClr>
                </a:solid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0">
                  <a:spAutoFit/>
                </a:bodyPr>
                <a:lstStyle/>
                <a:p>
                  <a:pPr algn="r">
                    <a:defRPr sz="1400" b="0" i="0" u="none" strike="noStrike" kern="1200" baseline="0">
                      <a:solidFill>
                        <a:schemeClr val="dk1">
                          <a:lumMod val="65000"/>
                          <a:lumOff val="35000"/>
                        </a:schemeClr>
                      </a:solidFill>
                      <a:latin typeface="+mn-lt"/>
                      <a:ea typeface="+mn-ea"/>
                      <a:cs typeface="+mn-cs"/>
                    </a:defRPr>
                  </a:pPr>
                  <a:endParaRPr lang="de-DE"/>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5-F34B-4EC3-AC25-A8CC9CF88BD3}"/>
                </c:ext>
              </c:extLst>
            </c:dLbl>
            <c:dLbl>
              <c:idx val="3"/>
              <c:layout>
                <c:manualLayout>
                  <c:x val="-0.23516664467336149"/>
                  <c:y val="-5.6409056250519016E-4"/>
                </c:manualLayout>
              </c:layout>
              <c:spPr>
                <a:xfrm>
                  <a:off x="384836" y="1322039"/>
                  <a:ext cx="1361791" cy="1015858"/>
                </a:xfrm>
                <a:solidFill>
                  <a:sysClr val="window" lastClr="FFFFFF">
                    <a:alpha val="50000"/>
                  </a:sysClr>
                </a:solid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0">
                  <a:noAutofit/>
                </a:bodyPr>
                <a:lstStyle/>
                <a:p>
                  <a:pPr algn="r">
                    <a:defRPr sz="1400" b="0" i="0" u="none" strike="noStrike" kern="1200" baseline="0">
                      <a:solidFill>
                        <a:schemeClr val="dk1">
                          <a:lumMod val="65000"/>
                          <a:lumOff val="35000"/>
                        </a:schemeClr>
                      </a:solidFill>
                      <a:latin typeface="+mn-lt"/>
                      <a:ea typeface="+mn-ea"/>
                      <a:cs typeface="+mn-cs"/>
                    </a:defRPr>
                  </a:pPr>
                  <a:endParaRPr lang="de-DE"/>
                </a:p>
              </c:tx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borderCallout1">
                      <a:avLst>
                        <a:gd name="adj1" fmla="val 51958"/>
                        <a:gd name="adj2" fmla="val 105619"/>
                        <a:gd name="adj3" fmla="val 53845"/>
                        <a:gd name="adj4" fmla="val 173069"/>
                      </a:avLst>
                    </a:prstGeom>
                    <a:noFill/>
                    <a:ln>
                      <a:noFill/>
                    </a:ln>
                  </c15:spPr>
                  <c15:layout>
                    <c:manualLayout>
                      <c:w val="0.27633242171760758"/>
                      <c:h val="0.31979556246744323"/>
                    </c:manualLayout>
                  </c15:layout>
                </c:ext>
                <c:ext xmlns:c16="http://schemas.microsoft.com/office/drawing/2014/chart" uri="{C3380CC4-5D6E-409C-BE32-E72D297353CC}">
                  <c16:uniqueId val="{00000007-F34B-4EC3-AC25-A8CC9CF88BD3}"/>
                </c:ext>
              </c:extLst>
            </c:dLbl>
            <c:spPr>
              <a:solidFill>
                <a:sysClr val="window" lastClr="FFFFFF">
                  <a:alpha val="50000"/>
                </a:sysClr>
              </a:solidFill>
              <a:ln w="9525">
                <a:noFill/>
              </a:ln>
              <a:effectLst/>
            </c:spPr>
            <c:txPr>
              <a:bodyPr rot="0" spcFirstLastPara="1" vertOverflow="clip" horzOverflow="clip" vert="horz" wrap="square" lIns="38100" tIns="19050" rIns="38100" bIns="19050" anchor="ctr" anchorCtr="0">
                <a:spAutoFit/>
              </a:bodyPr>
              <a:lstStyle/>
              <a:p>
                <a:pPr algn="r">
                  <a:defRPr sz="1200" b="0" i="0" u="none" strike="noStrike" kern="1200" baseline="0">
                    <a:solidFill>
                      <a:schemeClr val="dk1">
                        <a:lumMod val="65000"/>
                        <a:lumOff val="35000"/>
                      </a:schemeClr>
                    </a:solidFill>
                    <a:latin typeface="+mn-lt"/>
                    <a:ea typeface="+mn-ea"/>
                    <a:cs typeface="+mn-cs"/>
                  </a:defRPr>
                </a:pPr>
                <a:endParaRPr lang="de-DE"/>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ext>
            </c:extLst>
          </c:dLbls>
          <c:cat>
            <c:strRef>
              <c:f>'[Verteilung HEU.xlsx]Tabelle1'!$B$3:$B$6</c:f>
              <c:strCache>
                <c:ptCount val="4"/>
                <c:pt idx="0">
                  <c:v>Wissenschaftsexzellenz</c:v>
                </c:pt>
                <c:pt idx="1">
                  <c:v>Globale Herausforderungen
und industrielle Wett-
bewerbsfähigkeit Europas</c:v>
                </c:pt>
                <c:pt idx="2">
                  <c:v>Innovatives Europa</c:v>
                </c:pt>
                <c:pt idx="3">
                  <c:v>Erhöhung der Beteiligung
und Stärkung des 
Europ. Forschungsraums</c:v>
                </c:pt>
              </c:strCache>
            </c:strRef>
          </c:cat>
          <c:val>
            <c:numRef>
              <c:f>'[Verteilung HEU.xlsx]Tabelle1'!$C$3:$C$6</c:f>
              <c:numCache>
                <c:formatCode>##0.0" Mrd. EUR"</c:formatCode>
                <c:ptCount val="4"/>
                <c:pt idx="0">
                  <c:v>25</c:v>
                </c:pt>
                <c:pt idx="1">
                  <c:v>53.5</c:v>
                </c:pt>
                <c:pt idx="2">
                  <c:v>13.6</c:v>
                </c:pt>
                <c:pt idx="3">
                  <c:v>3.4</c:v>
                </c:pt>
              </c:numCache>
            </c:numRef>
          </c:val>
          <c:extLst>
            <c:ext xmlns:c16="http://schemas.microsoft.com/office/drawing/2014/chart" uri="{C3380CC4-5D6E-409C-BE32-E72D297353CC}">
              <c16:uniqueId val="{00000008-F34B-4EC3-AC25-A8CC9CF88BD3}"/>
            </c:ext>
          </c:extLst>
        </c:ser>
        <c:dLbls>
          <c:showLegendKey val="0"/>
          <c:showVal val="0"/>
          <c:showCatName val="0"/>
          <c:showSerName val="0"/>
          <c:showPercent val="1"/>
          <c:showBubbleSize val="0"/>
          <c:showLeaderLines val="0"/>
        </c:dLbls>
        <c:firstSliceAng val="260"/>
        <c:holeSize val="59"/>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0.30702</cdr:x>
      <cdr:y>0.59452</cdr:y>
    </cdr:from>
    <cdr:to>
      <cdr:x>0.35409</cdr:x>
      <cdr:y>0.60129</cdr:y>
    </cdr:to>
    <cdr:cxnSp macro="">
      <cdr:nvCxnSpPr>
        <cdr:cNvPr id="3" name="Gerader Verbinder 2">
          <a:extLst xmlns:a="http://schemas.openxmlformats.org/drawingml/2006/main">
            <a:ext uri="{FF2B5EF4-FFF2-40B4-BE49-F238E27FC236}">
              <a16:creationId xmlns:a16="http://schemas.microsoft.com/office/drawing/2014/main" id="{AD45D861-E04D-7AA2-A609-AA9C05E8BDFC}"/>
            </a:ext>
          </a:extLst>
        </cdr:cNvPr>
        <cdr:cNvCxnSpPr/>
      </cdr:nvCxnSpPr>
      <cdr:spPr>
        <a:xfrm xmlns:a="http://schemas.openxmlformats.org/drawingml/2006/main">
          <a:off x="2520280" y="1968773"/>
          <a:ext cx="386393" cy="22419"/>
        </a:xfrm>
        <a:prstGeom xmlns:a="http://schemas.openxmlformats.org/drawingml/2006/main" prst="line">
          <a:avLst/>
        </a:prstGeom>
        <a:ln xmlns:a="http://schemas.openxmlformats.org/drawingml/2006/main">
          <a:solidFill>
            <a:schemeClr val="tx1">
              <a:lumMod val="75000"/>
              <a:lumOff val="2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90665" cy="496888"/>
          </a:xfrm>
          <a:prstGeom prst="rect">
            <a:avLst/>
          </a:prstGeom>
        </p:spPr>
        <p:txBody>
          <a:bodyPr vert="horz" lIns="91429" tIns="45715" rIns="91429" bIns="45715" rtlCol="0"/>
          <a:lstStyle>
            <a:lvl1pPr algn="l">
              <a:defRPr sz="1200"/>
            </a:lvl1pPr>
          </a:lstStyle>
          <a:p>
            <a:r>
              <a:rPr lang="de-DE" dirty="0"/>
              <a:t>HEU</a:t>
            </a:r>
          </a:p>
        </p:txBody>
      </p:sp>
      <p:sp>
        <p:nvSpPr>
          <p:cNvPr id="3" name="Datumsplatzhalter 2"/>
          <p:cNvSpPr>
            <a:spLocks noGrp="1"/>
          </p:cNvSpPr>
          <p:nvPr>
            <p:ph type="dt" sz="quarter" idx="1"/>
          </p:nvPr>
        </p:nvSpPr>
        <p:spPr>
          <a:xfrm>
            <a:off x="3776866" y="0"/>
            <a:ext cx="2890665" cy="496888"/>
          </a:xfrm>
          <a:prstGeom prst="rect">
            <a:avLst/>
          </a:prstGeom>
        </p:spPr>
        <p:txBody>
          <a:bodyPr vert="horz" lIns="91429" tIns="45715" rIns="91429" bIns="45715" rtlCol="0"/>
          <a:lstStyle>
            <a:lvl1pPr algn="r">
              <a:defRPr sz="1200"/>
            </a:lvl1pPr>
          </a:lstStyle>
          <a:p>
            <a:fld id="{E2C2E178-C951-4DBC-B885-011D4C5D29BE}" type="datetimeFigureOut">
              <a:rPr lang="de-DE" smtClean="0"/>
              <a:t>19.06.2023</a:t>
            </a:fld>
            <a:endParaRPr lang="de-DE"/>
          </a:p>
        </p:txBody>
      </p:sp>
      <p:sp>
        <p:nvSpPr>
          <p:cNvPr id="4" name="Fußzeilenplatzhalter 3"/>
          <p:cNvSpPr>
            <a:spLocks noGrp="1"/>
          </p:cNvSpPr>
          <p:nvPr>
            <p:ph type="ftr" sz="quarter" idx="2"/>
          </p:nvPr>
        </p:nvSpPr>
        <p:spPr>
          <a:xfrm>
            <a:off x="0" y="9429750"/>
            <a:ext cx="2890665" cy="496888"/>
          </a:xfrm>
          <a:prstGeom prst="rect">
            <a:avLst/>
          </a:prstGeom>
        </p:spPr>
        <p:txBody>
          <a:bodyPr vert="horz" lIns="91429" tIns="45715" rIns="91429" bIns="45715" rtlCol="0" anchor="b"/>
          <a:lstStyle>
            <a:lvl1pPr algn="l">
              <a:defRPr sz="1200"/>
            </a:lvl1pPr>
          </a:lstStyle>
          <a:p>
            <a:endParaRPr lang="de-DE"/>
          </a:p>
        </p:txBody>
      </p:sp>
      <p:sp>
        <p:nvSpPr>
          <p:cNvPr id="5" name="Foliennummernplatzhalter 4"/>
          <p:cNvSpPr>
            <a:spLocks noGrp="1"/>
          </p:cNvSpPr>
          <p:nvPr>
            <p:ph type="sldNum" sz="quarter" idx="3"/>
          </p:nvPr>
        </p:nvSpPr>
        <p:spPr>
          <a:xfrm>
            <a:off x="3776866" y="9429750"/>
            <a:ext cx="2890665" cy="496888"/>
          </a:xfrm>
          <a:prstGeom prst="rect">
            <a:avLst/>
          </a:prstGeom>
        </p:spPr>
        <p:txBody>
          <a:bodyPr vert="horz" lIns="91429" tIns="45715" rIns="91429" bIns="45715" rtlCol="0" anchor="b"/>
          <a:lstStyle>
            <a:lvl1pPr algn="r">
              <a:defRPr sz="1200"/>
            </a:lvl1pPr>
          </a:lstStyle>
          <a:p>
            <a:fld id="{A11F4DA8-3547-4C1F-BC02-44BCEB1805B0}" type="slidenum">
              <a:rPr lang="de-DE" smtClean="0"/>
              <a:t>‹Nr.›</a:t>
            </a:fld>
            <a:endParaRPr lang="de-DE"/>
          </a:p>
        </p:txBody>
      </p:sp>
    </p:spTree>
    <p:extLst>
      <p:ext uri="{BB962C8B-B14F-4D97-AF65-F5344CB8AC3E}">
        <p14:creationId xmlns:p14="http://schemas.microsoft.com/office/powerpoint/2010/main" val="203693256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26" userDrawn="1">
          <p15:clr>
            <a:srgbClr val="F26B43"/>
          </p15:clr>
        </p15:guide>
        <p15:guide id="2" pos="210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889938" cy="496332"/>
          </a:xfrm>
          <a:prstGeom prst="rect">
            <a:avLst/>
          </a:prstGeom>
        </p:spPr>
        <p:txBody>
          <a:bodyPr vert="horz" lIns="91429" tIns="45715" rIns="91429" bIns="45715" rtlCol="0"/>
          <a:lstStyle>
            <a:lvl1pPr algn="l">
              <a:defRPr sz="1200"/>
            </a:lvl1pPr>
          </a:lstStyle>
          <a:p>
            <a:endParaRPr lang="de-DE"/>
          </a:p>
        </p:txBody>
      </p:sp>
      <p:sp>
        <p:nvSpPr>
          <p:cNvPr id="3" name="Datumsplatzhalter 2"/>
          <p:cNvSpPr>
            <a:spLocks noGrp="1"/>
          </p:cNvSpPr>
          <p:nvPr>
            <p:ph type="dt" idx="1"/>
          </p:nvPr>
        </p:nvSpPr>
        <p:spPr>
          <a:xfrm>
            <a:off x="3777607" y="1"/>
            <a:ext cx="2889938" cy="496332"/>
          </a:xfrm>
          <a:prstGeom prst="rect">
            <a:avLst/>
          </a:prstGeom>
        </p:spPr>
        <p:txBody>
          <a:bodyPr vert="horz" lIns="91429" tIns="45715" rIns="91429" bIns="45715" rtlCol="0"/>
          <a:lstStyle>
            <a:lvl1pPr algn="r">
              <a:defRPr sz="1200"/>
            </a:lvl1pPr>
          </a:lstStyle>
          <a:p>
            <a:fld id="{4D062747-6548-4301-B6A8-CB90F3F92ED2}" type="datetimeFigureOut">
              <a:rPr lang="de-DE" smtClean="0"/>
              <a:t>19.06.2023</a:t>
            </a:fld>
            <a:endParaRPr lang="de-DE"/>
          </a:p>
        </p:txBody>
      </p:sp>
      <p:sp>
        <p:nvSpPr>
          <p:cNvPr id="4" name="Folienbildplatzhalt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29" tIns="45715" rIns="91429" bIns="45715" rtlCol="0" anchor="ctr"/>
          <a:lstStyle/>
          <a:p>
            <a:endParaRPr lang="de-DE"/>
          </a:p>
        </p:txBody>
      </p:sp>
      <p:sp>
        <p:nvSpPr>
          <p:cNvPr id="5" name="Notizenplatzhalter 4"/>
          <p:cNvSpPr>
            <a:spLocks noGrp="1"/>
          </p:cNvSpPr>
          <p:nvPr>
            <p:ph type="body" sz="quarter" idx="3"/>
          </p:nvPr>
        </p:nvSpPr>
        <p:spPr>
          <a:xfrm>
            <a:off x="666909" y="4715155"/>
            <a:ext cx="5335270" cy="4466987"/>
          </a:xfrm>
          <a:prstGeom prst="rect">
            <a:avLst/>
          </a:prstGeom>
        </p:spPr>
        <p:txBody>
          <a:bodyPr vert="horz" lIns="91429" tIns="45715" rIns="91429" bIns="45715"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889938" cy="496332"/>
          </a:xfrm>
          <a:prstGeom prst="rect">
            <a:avLst/>
          </a:prstGeom>
        </p:spPr>
        <p:txBody>
          <a:bodyPr vert="horz" lIns="91429" tIns="45715" rIns="91429" bIns="45715"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428584"/>
            <a:ext cx="2889938" cy="496332"/>
          </a:xfrm>
          <a:prstGeom prst="rect">
            <a:avLst/>
          </a:prstGeom>
        </p:spPr>
        <p:txBody>
          <a:bodyPr vert="horz" lIns="91429" tIns="45715" rIns="91429" bIns="45715" rtlCol="0" anchor="b"/>
          <a:lstStyle>
            <a:lvl1pPr algn="r">
              <a:defRPr sz="1200"/>
            </a:lvl1pPr>
          </a:lstStyle>
          <a:p>
            <a:fld id="{E85A75CD-02CE-4E63-912B-2F933E8E59D5}" type="slidenum">
              <a:rPr lang="de-DE" smtClean="0"/>
              <a:t>‹Nr.›</a:t>
            </a:fld>
            <a:endParaRPr lang="de-DE"/>
          </a:p>
        </p:txBody>
      </p:sp>
    </p:spTree>
    <p:extLst>
      <p:ext uri="{BB962C8B-B14F-4D97-AF65-F5344CB8AC3E}">
        <p14:creationId xmlns:p14="http://schemas.microsoft.com/office/powerpoint/2010/main" val="1674287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1</a:t>
            </a:fld>
            <a:endParaRPr lang="de-DE"/>
          </a:p>
        </p:txBody>
      </p:sp>
    </p:spTree>
    <p:extLst>
      <p:ext uri="{BB962C8B-B14F-4D97-AF65-F5344CB8AC3E}">
        <p14:creationId xmlns:p14="http://schemas.microsoft.com/office/powerpoint/2010/main" val="1524219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14</a:t>
            </a:fld>
            <a:endParaRPr lang="de-DE"/>
          </a:p>
        </p:txBody>
      </p:sp>
    </p:spTree>
    <p:extLst>
      <p:ext uri="{BB962C8B-B14F-4D97-AF65-F5344CB8AC3E}">
        <p14:creationId xmlns:p14="http://schemas.microsoft.com/office/powerpoint/2010/main" val="4076023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15</a:t>
            </a:fld>
            <a:endParaRPr lang="de-DE"/>
          </a:p>
        </p:txBody>
      </p:sp>
    </p:spTree>
    <p:extLst>
      <p:ext uri="{BB962C8B-B14F-4D97-AF65-F5344CB8AC3E}">
        <p14:creationId xmlns:p14="http://schemas.microsoft.com/office/powerpoint/2010/main" val="2999831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16</a:t>
            </a:fld>
            <a:endParaRPr lang="de-DE"/>
          </a:p>
        </p:txBody>
      </p:sp>
    </p:spTree>
    <p:extLst>
      <p:ext uri="{BB962C8B-B14F-4D97-AF65-F5344CB8AC3E}">
        <p14:creationId xmlns:p14="http://schemas.microsoft.com/office/powerpoint/2010/main" val="403602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18</a:t>
            </a:fld>
            <a:endParaRPr lang="de-DE"/>
          </a:p>
        </p:txBody>
      </p:sp>
    </p:spTree>
    <p:extLst>
      <p:ext uri="{BB962C8B-B14F-4D97-AF65-F5344CB8AC3E}">
        <p14:creationId xmlns:p14="http://schemas.microsoft.com/office/powerpoint/2010/main" val="2794358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19</a:t>
            </a:fld>
            <a:endParaRPr lang="de-DE"/>
          </a:p>
        </p:txBody>
      </p:sp>
    </p:spTree>
    <p:extLst>
      <p:ext uri="{BB962C8B-B14F-4D97-AF65-F5344CB8AC3E}">
        <p14:creationId xmlns:p14="http://schemas.microsoft.com/office/powerpoint/2010/main" val="696490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20</a:t>
            </a:fld>
            <a:endParaRPr lang="de-DE"/>
          </a:p>
        </p:txBody>
      </p:sp>
    </p:spTree>
    <p:extLst>
      <p:ext uri="{BB962C8B-B14F-4D97-AF65-F5344CB8AC3E}">
        <p14:creationId xmlns:p14="http://schemas.microsoft.com/office/powerpoint/2010/main" val="1430769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21</a:t>
            </a:fld>
            <a:endParaRPr lang="de-DE"/>
          </a:p>
        </p:txBody>
      </p:sp>
    </p:spTree>
    <p:extLst>
      <p:ext uri="{BB962C8B-B14F-4D97-AF65-F5344CB8AC3E}">
        <p14:creationId xmlns:p14="http://schemas.microsoft.com/office/powerpoint/2010/main" val="1535400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22</a:t>
            </a:fld>
            <a:endParaRPr lang="de-DE"/>
          </a:p>
        </p:txBody>
      </p:sp>
    </p:spTree>
    <p:extLst>
      <p:ext uri="{BB962C8B-B14F-4D97-AF65-F5344CB8AC3E}">
        <p14:creationId xmlns:p14="http://schemas.microsoft.com/office/powerpoint/2010/main" val="3520327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23</a:t>
            </a:fld>
            <a:endParaRPr lang="de-DE"/>
          </a:p>
        </p:txBody>
      </p:sp>
    </p:spTree>
    <p:extLst>
      <p:ext uri="{BB962C8B-B14F-4D97-AF65-F5344CB8AC3E}">
        <p14:creationId xmlns:p14="http://schemas.microsoft.com/office/powerpoint/2010/main" val="33836414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24</a:t>
            </a:fld>
            <a:endParaRPr lang="de-DE"/>
          </a:p>
        </p:txBody>
      </p:sp>
    </p:spTree>
    <p:extLst>
      <p:ext uri="{BB962C8B-B14F-4D97-AF65-F5344CB8AC3E}">
        <p14:creationId xmlns:p14="http://schemas.microsoft.com/office/powerpoint/2010/main" val="235035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5</a:t>
            </a:fld>
            <a:endParaRPr lang="de-DE"/>
          </a:p>
        </p:txBody>
      </p:sp>
    </p:spTree>
    <p:extLst>
      <p:ext uri="{BB962C8B-B14F-4D97-AF65-F5344CB8AC3E}">
        <p14:creationId xmlns:p14="http://schemas.microsoft.com/office/powerpoint/2010/main" val="39507918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25</a:t>
            </a:fld>
            <a:endParaRPr lang="de-DE"/>
          </a:p>
        </p:txBody>
      </p:sp>
    </p:spTree>
    <p:extLst>
      <p:ext uri="{BB962C8B-B14F-4D97-AF65-F5344CB8AC3E}">
        <p14:creationId xmlns:p14="http://schemas.microsoft.com/office/powerpoint/2010/main" val="3017756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26</a:t>
            </a:fld>
            <a:endParaRPr lang="de-DE"/>
          </a:p>
        </p:txBody>
      </p:sp>
    </p:spTree>
    <p:extLst>
      <p:ext uri="{BB962C8B-B14F-4D97-AF65-F5344CB8AC3E}">
        <p14:creationId xmlns:p14="http://schemas.microsoft.com/office/powerpoint/2010/main" val="57699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27</a:t>
            </a:fld>
            <a:endParaRPr lang="de-DE"/>
          </a:p>
        </p:txBody>
      </p:sp>
    </p:spTree>
    <p:extLst>
      <p:ext uri="{BB962C8B-B14F-4D97-AF65-F5344CB8AC3E}">
        <p14:creationId xmlns:p14="http://schemas.microsoft.com/office/powerpoint/2010/main" val="1841731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28</a:t>
            </a:fld>
            <a:endParaRPr lang="de-DE"/>
          </a:p>
        </p:txBody>
      </p:sp>
    </p:spTree>
    <p:extLst>
      <p:ext uri="{BB962C8B-B14F-4D97-AF65-F5344CB8AC3E}">
        <p14:creationId xmlns:p14="http://schemas.microsoft.com/office/powerpoint/2010/main" val="1584697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29</a:t>
            </a:fld>
            <a:endParaRPr lang="de-DE"/>
          </a:p>
        </p:txBody>
      </p:sp>
    </p:spTree>
    <p:extLst>
      <p:ext uri="{BB962C8B-B14F-4D97-AF65-F5344CB8AC3E}">
        <p14:creationId xmlns:p14="http://schemas.microsoft.com/office/powerpoint/2010/main" val="1697384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30</a:t>
            </a:fld>
            <a:endParaRPr lang="de-DE"/>
          </a:p>
        </p:txBody>
      </p:sp>
    </p:spTree>
    <p:extLst>
      <p:ext uri="{BB962C8B-B14F-4D97-AF65-F5344CB8AC3E}">
        <p14:creationId xmlns:p14="http://schemas.microsoft.com/office/powerpoint/2010/main" val="31274304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31</a:t>
            </a:fld>
            <a:endParaRPr lang="de-DE"/>
          </a:p>
        </p:txBody>
      </p:sp>
    </p:spTree>
    <p:extLst>
      <p:ext uri="{BB962C8B-B14F-4D97-AF65-F5344CB8AC3E}">
        <p14:creationId xmlns:p14="http://schemas.microsoft.com/office/powerpoint/2010/main" val="17515545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Destination 1</a:t>
            </a:r>
          </a:p>
          <a:p>
            <a:r>
              <a:rPr lang="de-DE" dirty="0"/>
              <a:t>Der „Europäische Green Deal“ und die neue EU-Biodiversitätsstrategie für 2030 der Kommission zielen darauf ab, Europa bis zum Jahr 2030 auf den Weg der ökologischen Erholung zu bringen. Dadurch sollen Vorteile für Menschen, Klima und die Erde entstehen.</a:t>
            </a:r>
          </a:p>
          <a:p>
            <a:endParaRPr lang="de-DE" dirty="0"/>
          </a:p>
          <a:p>
            <a:r>
              <a:rPr lang="de-DE" dirty="0"/>
              <a:t>Destination</a:t>
            </a:r>
            <a:r>
              <a:rPr lang="de-DE" baseline="0" dirty="0"/>
              <a:t> 2</a:t>
            </a:r>
          </a:p>
          <a:p>
            <a:r>
              <a:rPr lang="de-DE" dirty="0"/>
              <a:t>Die nationalen, EU und globalen Lebensmittelsysteme vom Bauernhof bis auf den Teller stehen vor vielfältigen Nachhaltigkeitsherausforderungen und sind deren Quelle. </a:t>
            </a:r>
            <a:r>
              <a:rPr lang="de-DE"/>
              <a:t>Ein Übergang zu nachhaltigen Lebensmittelsystemen ist der Schlüssel zur Bewältigung dieser Herausforderungen.</a:t>
            </a:r>
            <a:endParaRPr lang="de-DE" baseline="0" dirty="0"/>
          </a:p>
        </p:txBody>
      </p:sp>
      <p:sp>
        <p:nvSpPr>
          <p:cNvPr id="4" name="Foliennummernplatzhalter 3"/>
          <p:cNvSpPr>
            <a:spLocks noGrp="1"/>
          </p:cNvSpPr>
          <p:nvPr>
            <p:ph type="sldNum" sz="quarter" idx="10"/>
          </p:nvPr>
        </p:nvSpPr>
        <p:spPr/>
        <p:txBody>
          <a:bodyPr/>
          <a:lstStyle/>
          <a:p>
            <a:fld id="{E85A75CD-02CE-4E63-912B-2F933E8E59D5}" type="slidenum">
              <a:rPr lang="de-DE" smtClean="0"/>
              <a:t>32</a:t>
            </a:fld>
            <a:endParaRPr lang="de-DE"/>
          </a:p>
        </p:txBody>
      </p:sp>
    </p:spTree>
    <p:extLst>
      <p:ext uri="{BB962C8B-B14F-4D97-AF65-F5344CB8AC3E}">
        <p14:creationId xmlns:p14="http://schemas.microsoft.com/office/powerpoint/2010/main" val="2922441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Destination</a:t>
            </a:r>
            <a:r>
              <a:rPr lang="de-DE" baseline="0" dirty="0"/>
              <a:t> 3</a:t>
            </a:r>
          </a:p>
          <a:p>
            <a:r>
              <a:rPr lang="de-DE" dirty="0"/>
              <a:t>Die Forschungs- und Innovationsmaßnahmen dieser Destination sollen dazu beitragen, den Wandel hin zu einer klimaneutralen Kreislaufwirtschaft und einer Bioökonomie möglich zu machen. Gefördert werden integrierte Kreislauf-Lösungen für wichtige materielle Stoffströme und Wertschöpfungsketten.</a:t>
            </a:r>
            <a:endParaRPr lang="de-DE" baseline="0" dirty="0"/>
          </a:p>
          <a:p>
            <a:endParaRPr lang="de-DE" dirty="0"/>
          </a:p>
          <a:p>
            <a:r>
              <a:rPr lang="de-DE" dirty="0"/>
              <a:t>Destination</a:t>
            </a:r>
            <a:r>
              <a:rPr lang="de-DE" baseline="0" dirty="0"/>
              <a:t> 4</a:t>
            </a:r>
          </a:p>
          <a:p>
            <a:r>
              <a:rPr lang="de-DE" dirty="0"/>
              <a:t>Die Ökosysteme der Erde werden durch von Menschen verursachten Umweltverschmutzungen geschwächt und die Verfügbarkeit der für die Menschheit so wichtigen natürlichen Ressourcen in der Folge beeinträchtigt. Ein sauberer Planet und gesunde Ökosysteme sind aus vielerlei Hinsicht essentiell.</a:t>
            </a:r>
          </a:p>
          <a:p>
            <a:endParaRPr lang="de-DE" dirty="0"/>
          </a:p>
          <a:p>
            <a:pPr defTabSz="914293">
              <a:defRPr/>
            </a:pPr>
            <a:r>
              <a:rPr lang="de-DE" dirty="0"/>
              <a:t>Destination</a:t>
            </a:r>
            <a:r>
              <a:rPr lang="de-DE" baseline="0" dirty="0"/>
              <a:t> 5</a:t>
            </a:r>
          </a:p>
          <a:p>
            <a:r>
              <a:rPr lang="de-DE" dirty="0"/>
              <a:t>Die Auswirkungen des Klimawandels auf terrestrische und aquatische Ökosysteme, auf natürliche Ressourcen, Landwirtschaft und Lebensmittelsysteme müssen untersucht und Linderungs- und Anpassungsoptionen identifiziert werden.</a:t>
            </a:r>
          </a:p>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33</a:t>
            </a:fld>
            <a:endParaRPr lang="de-DE"/>
          </a:p>
        </p:txBody>
      </p:sp>
    </p:spTree>
    <p:extLst>
      <p:ext uri="{BB962C8B-B14F-4D97-AF65-F5344CB8AC3E}">
        <p14:creationId xmlns:p14="http://schemas.microsoft.com/office/powerpoint/2010/main" val="37003878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Destination</a:t>
            </a:r>
            <a:r>
              <a:rPr lang="de-DE" baseline="0" dirty="0"/>
              <a:t> 6</a:t>
            </a:r>
          </a:p>
          <a:p>
            <a:r>
              <a:rPr lang="de-DE" dirty="0"/>
              <a:t>Ländliche und Küstenregionen spielen eine zentrale Rolle bei dem Management, dem Schutz und der Bewirtschaftung von natürlichen Ressourcen. Die Versorgung mit sowohl privaten als auch öffentlichen Gütern aus diesen Regionen hängt stark von der Resilienz und Attraktivität der Gemeinden ab.</a:t>
            </a:r>
            <a:endParaRPr lang="de-DE" baseline="0" dirty="0"/>
          </a:p>
          <a:p>
            <a:endParaRPr lang="de-DE" dirty="0"/>
          </a:p>
          <a:p>
            <a:pPr defTabSz="914293">
              <a:defRPr/>
            </a:pPr>
            <a:r>
              <a:rPr lang="de-DE" dirty="0"/>
              <a:t>Destination</a:t>
            </a:r>
            <a:r>
              <a:rPr lang="de-DE" baseline="0" dirty="0"/>
              <a:t> 7</a:t>
            </a:r>
            <a:endParaRPr lang="de-DE" dirty="0"/>
          </a:p>
          <a:p>
            <a:pPr defTabSz="914293">
              <a:defRPr/>
            </a:pPr>
            <a:r>
              <a:rPr lang="de-DE" dirty="0"/>
              <a:t>Die transformativen Veränderungen, die im „Europäischen Green Deal“ gefordert werden, stellen dynamische Prozesse dar, welche eine angemessene Steuerung erfordern. Voraussetzung hierfür sind wiederum verlässliche Daten und Informationen aus diversen Quellen.</a:t>
            </a:r>
            <a:endParaRPr lang="de-DE" baseline="0" dirty="0"/>
          </a:p>
          <a:p>
            <a:endParaRPr lang="de-DE" dirty="0"/>
          </a:p>
          <a:p>
            <a:endParaRPr lang="de-DE" dirty="0"/>
          </a:p>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34</a:t>
            </a:fld>
            <a:endParaRPr lang="de-DE"/>
          </a:p>
        </p:txBody>
      </p:sp>
    </p:spTree>
    <p:extLst>
      <p:ext uri="{BB962C8B-B14F-4D97-AF65-F5344CB8AC3E}">
        <p14:creationId xmlns:p14="http://schemas.microsoft.com/office/powerpoint/2010/main" val="2037101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6</a:t>
            </a:fld>
            <a:endParaRPr lang="de-DE"/>
          </a:p>
        </p:txBody>
      </p:sp>
    </p:spTree>
    <p:extLst>
      <p:ext uri="{BB962C8B-B14F-4D97-AF65-F5344CB8AC3E}">
        <p14:creationId xmlns:p14="http://schemas.microsoft.com/office/powerpoint/2010/main" val="41964529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Destination</a:t>
            </a:r>
            <a:r>
              <a:rPr lang="de-DE" baseline="0" dirty="0"/>
              <a:t> 6</a:t>
            </a:r>
          </a:p>
          <a:p>
            <a:r>
              <a:rPr lang="de-DE" dirty="0"/>
              <a:t>Ländliche und Küstenregionen spielen eine zentrale Rolle bei dem Management, dem Schutz und der Bewirtschaftung von natürlichen Ressourcen. Die Versorgung mit sowohl privaten als auch öffentlichen Gütern aus diesen Regionen hängt stark von der Resilienz und Attraktivität der Gemeinden ab.</a:t>
            </a:r>
            <a:endParaRPr lang="de-DE" baseline="0" dirty="0"/>
          </a:p>
          <a:p>
            <a:endParaRPr lang="de-DE" dirty="0"/>
          </a:p>
          <a:p>
            <a:pPr defTabSz="914293">
              <a:defRPr/>
            </a:pPr>
            <a:r>
              <a:rPr lang="de-DE" dirty="0"/>
              <a:t>Destination</a:t>
            </a:r>
            <a:r>
              <a:rPr lang="de-DE" baseline="0" dirty="0"/>
              <a:t> 7</a:t>
            </a:r>
            <a:endParaRPr lang="de-DE" dirty="0"/>
          </a:p>
          <a:p>
            <a:pPr defTabSz="914293">
              <a:defRPr/>
            </a:pPr>
            <a:r>
              <a:rPr lang="de-DE" dirty="0"/>
              <a:t>Die transformativen Veränderungen, die im „Europäischen Green Deal“ gefordert werden, stellen dynamische Prozesse dar, welche eine angemessene Steuerung erfordern. Voraussetzung hierfür sind wiederum verlässliche Daten und Informationen aus diversen Quellen.</a:t>
            </a:r>
            <a:endParaRPr lang="de-DE" baseline="0" dirty="0"/>
          </a:p>
          <a:p>
            <a:endParaRPr lang="de-DE" dirty="0"/>
          </a:p>
          <a:p>
            <a:endParaRPr lang="de-DE" dirty="0"/>
          </a:p>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35</a:t>
            </a:fld>
            <a:endParaRPr lang="de-DE"/>
          </a:p>
        </p:txBody>
      </p:sp>
    </p:spTree>
    <p:extLst>
      <p:ext uri="{BB962C8B-B14F-4D97-AF65-F5344CB8AC3E}">
        <p14:creationId xmlns:p14="http://schemas.microsoft.com/office/powerpoint/2010/main" val="42597945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36</a:t>
            </a:fld>
            <a:endParaRPr lang="de-DE"/>
          </a:p>
        </p:txBody>
      </p:sp>
    </p:spTree>
    <p:extLst>
      <p:ext uri="{BB962C8B-B14F-4D97-AF65-F5344CB8AC3E}">
        <p14:creationId xmlns:p14="http://schemas.microsoft.com/office/powerpoint/2010/main" val="39263506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37</a:t>
            </a:fld>
            <a:endParaRPr lang="de-DE"/>
          </a:p>
        </p:txBody>
      </p:sp>
    </p:spTree>
    <p:extLst>
      <p:ext uri="{BB962C8B-B14F-4D97-AF65-F5344CB8AC3E}">
        <p14:creationId xmlns:p14="http://schemas.microsoft.com/office/powerpoint/2010/main" val="2478554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38</a:t>
            </a:fld>
            <a:endParaRPr lang="de-DE"/>
          </a:p>
        </p:txBody>
      </p:sp>
    </p:spTree>
    <p:extLst>
      <p:ext uri="{BB962C8B-B14F-4D97-AF65-F5344CB8AC3E}">
        <p14:creationId xmlns:p14="http://schemas.microsoft.com/office/powerpoint/2010/main" val="42754799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39</a:t>
            </a:fld>
            <a:endParaRPr lang="de-DE"/>
          </a:p>
        </p:txBody>
      </p:sp>
    </p:spTree>
    <p:extLst>
      <p:ext uri="{BB962C8B-B14F-4D97-AF65-F5344CB8AC3E}">
        <p14:creationId xmlns:p14="http://schemas.microsoft.com/office/powerpoint/2010/main" val="6371066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40</a:t>
            </a:fld>
            <a:endParaRPr lang="de-DE"/>
          </a:p>
        </p:txBody>
      </p:sp>
    </p:spTree>
    <p:extLst>
      <p:ext uri="{BB962C8B-B14F-4D97-AF65-F5344CB8AC3E}">
        <p14:creationId xmlns:p14="http://schemas.microsoft.com/office/powerpoint/2010/main" val="1085820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41</a:t>
            </a:fld>
            <a:endParaRPr lang="de-DE"/>
          </a:p>
        </p:txBody>
      </p:sp>
    </p:spTree>
    <p:extLst>
      <p:ext uri="{BB962C8B-B14F-4D97-AF65-F5344CB8AC3E}">
        <p14:creationId xmlns:p14="http://schemas.microsoft.com/office/powerpoint/2010/main" val="28020454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42</a:t>
            </a:fld>
            <a:endParaRPr lang="de-DE"/>
          </a:p>
        </p:txBody>
      </p:sp>
    </p:spTree>
    <p:extLst>
      <p:ext uri="{BB962C8B-B14F-4D97-AF65-F5344CB8AC3E}">
        <p14:creationId xmlns:p14="http://schemas.microsoft.com/office/powerpoint/2010/main" val="1386089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7</a:t>
            </a:fld>
            <a:endParaRPr lang="de-DE"/>
          </a:p>
        </p:txBody>
      </p:sp>
    </p:spTree>
    <p:extLst>
      <p:ext uri="{BB962C8B-B14F-4D97-AF65-F5344CB8AC3E}">
        <p14:creationId xmlns:p14="http://schemas.microsoft.com/office/powerpoint/2010/main" val="145868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8</a:t>
            </a:fld>
            <a:endParaRPr lang="de-DE"/>
          </a:p>
        </p:txBody>
      </p:sp>
    </p:spTree>
    <p:extLst>
      <p:ext uri="{BB962C8B-B14F-4D97-AF65-F5344CB8AC3E}">
        <p14:creationId xmlns:p14="http://schemas.microsoft.com/office/powerpoint/2010/main" val="2337901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9</a:t>
            </a:fld>
            <a:endParaRPr lang="de-DE"/>
          </a:p>
        </p:txBody>
      </p:sp>
    </p:spTree>
    <p:extLst>
      <p:ext uri="{BB962C8B-B14F-4D97-AF65-F5344CB8AC3E}">
        <p14:creationId xmlns:p14="http://schemas.microsoft.com/office/powerpoint/2010/main" val="67389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0" dirty="0">
                <a:effectLst/>
              </a:rPr>
              <a:t>Gemäß </a:t>
            </a:r>
            <a:r>
              <a:rPr lang="de-DE" b="0" dirty="0" err="1">
                <a:effectLst/>
              </a:rPr>
              <a:t>Granstrand</a:t>
            </a:r>
            <a:r>
              <a:rPr lang="de-DE" b="0" dirty="0">
                <a:effectLst/>
              </a:rPr>
              <a:t> und Holgersson “ist ein Ökosystem der Innovation eine sich kontinuierlich entwickelnde Reihe von Akteuren, Aktivitäten und Gegenständen, von Institutionen und Beziehungen, die für die Innovationsleistung eines Akteurs oder einer Gesamtheit von Akteuren wichtig sind”. </a:t>
            </a:r>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11</a:t>
            </a:fld>
            <a:endParaRPr lang="de-DE"/>
          </a:p>
        </p:txBody>
      </p:sp>
    </p:spTree>
    <p:extLst>
      <p:ext uri="{BB962C8B-B14F-4D97-AF65-F5344CB8AC3E}">
        <p14:creationId xmlns:p14="http://schemas.microsoft.com/office/powerpoint/2010/main" val="1270923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85A75CD-02CE-4E63-912B-2F933E8E59D5}" type="slidenum">
              <a:rPr lang="de-DE" smtClean="0"/>
              <a:t>12</a:t>
            </a:fld>
            <a:endParaRPr lang="de-DE"/>
          </a:p>
        </p:txBody>
      </p:sp>
    </p:spTree>
    <p:extLst>
      <p:ext uri="{BB962C8B-B14F-4D97-AF65-F5344CB8AC3E}">
        <p14:creationId xmlns:p14="http://schemas.microsoft.com/office/powerpoint/2010/main" val="3644931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85A75CD-02CE-4E63-912B-2F933E8E59D5}" type="slidenum">
              <a:rPr lang="de-DE" smtClean="0"/>
              <a:t>13</a:t>
            </a:fld>
            <a:endParaRPr lang="de-DE"/>
          </a:p>
        </p:txBody>
      </p:sp>
    </p:spTree>
    <p:extLst>
      <p:ext uri="{BB962C8B-B14F-4D97-AF65-F5344CB8AC3E}">
        <p14:creationId xmlns:p14="http://schemas.microsoft.com/office/powerpoint/2010/main" val="3035941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opf+Titel+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chemeClr val="bg1"/>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4" name="Textplatzhalter 3"/>
          <p:cNvSpPr>
            <a:spLocks noGrp="1"/>
          </p:cNvSpPr>
          <p:nvPr>
            <p:ph type="body" sz="quarter" idx="10"/>
          </p:nvPr>
        </p:nvSpPr>
        <p:spPr>
          <a:xfrm>
            <a:off x="395536" y="843558"/>
            <a:ext cx="8352928" cy="792088"/>
          </a:xfrm>
          <a:prstGeom prst="rect">
            <a:avLst/>
          </a:prstGeom>
        </p:spPr>
        <p:txBody>
          <a:bodyPr anchor="ctr"/>
          <a:lstStyle>
            <a:lvl1pPr marL="0" indent="0">
              <a:buFontTx/>
              <a:buNone/>
              <a:defRPr sz="2200" b="1">
                <a:latin typeface="Calibri" panose="020F0502020204030204" pitchFamily="34" charset="0"/>
                <a:cs typeface="Calibri" panose="020F0502020204030204" pitchFamily="34" charset="0"/>
              </a:defRPr>
            </a:lvl1pPr>
          </a:lstStyle>
          <a:p>
            <a:pPr lvl="0"/>
            <a:r>
              <a:rPr lang="de-DE" dirty="0"/>
              <a:t>Textmasterformat bearbeiten</a:t>
            </a:r>
          </a:p>
        </p:txBody>
      </p:sp>
      <p:sp>
        <p:nvSpPr>
          <p:cNvPr id="3" name="Textfeld 2">
            <a:extLst>
              <a:ext uri="{FF2B5EF4-FFF2-40B4-BE49-F238E27FC236}">
                <a16:creationId xmlns:a16="http://schemas.microsoft.com/office/drawing/2014/main" id="{3F9E23CD-364B-3E1E-2835-617FFC40A78B}"/>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5" name="Datumsplatzhalter 3">
            <a:extLst>
              <a:ext uri="{FF2B5EF4-FFF2-40B4-BE49-F238E27FC236}">
                <a16:creationId xmlns:a16="http://schemas.microsoft.com/office/drawing/2014/main" id="{F3995A55-03C0-60B0-03E7-C0A527774191}"/>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6" name="Fußzeilenplatzhalter 4">
            <a:extLst>
              <a:ext uri="{FF2B5EF4-FFF2-40B4-BE49-F238E27FC236}">
                <a16:creationId xmlns:a16="http://schemas.microsoft.com/office/drawing/2014/main" id="{E97A762C-5690-6EFA-DD70-F7BAFD2FA201}"/>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dirty="0">
                <a:solidFill>
                  <a:srgbClr val="898989"/>
                </a:solidFill>
              </a:rPr>
              <a:t>Horizont Europa</a:t>
            </a:r>
          </a:p>
        </p:txBody>
      </p:sp>
      <p:sp>
        <p:nvSpPr>
          <p:cNvPr id="10" name="Foliennummernplatzhalter 5">
            <a:extLst>
              <a:ext uri="{FF2B5EF4-FFF2-40B4-BE49-F238E27FC236}">
                <a16:creationId xmlns:a16="http://schemas.microsoft.com/office/drawing/2014/main" id="{0B0A2142-41EE-32E7-392E-EC8C641DC918}"/>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2127314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eschafft">
    <p:spTree>
      <p:nvGrpSpPr>
        <p:cNvPr id="1" name=""/>
        <p:cNvGrpSpPr/>
        <p:nvPr/>
      </p:nvGrpSpPr>
      <p:grpSpPr>
        <a:xfrm>
          <a:off x="0" y="0"/>
          <a:ext cx="0" cy="0"/>
          <a:chOff x="0" y="0"/>
          <a:chExt cx="0" cy="0"/>
        </a:xfrm>
      </p:grpSpPr>
      <p:pic>
        <p:nvPicPr>
          <p:cNvPr id="3" name="Picture 3" descr="O:\ID-KS-OEF\Informationen_Arbeitshilfen\_Corporate Designs\1_DLR-PT\DLR-PT_Logo_2019\PT_DLR_D\JPEG\PT_DLR_Logo_SW_D_2018_lan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37857" y="4295017"/>
            <a:ext cx="917354" cy="32212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O:\ID-KS-OEF\Auftraege\Bereiche\ID_EI\Synergien_NRW\Design\Synergien.NRW_Logo_2019\_Rohmaterialien\Logos\zenit_logo_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41713" y="4374267"/>
            <a:ext cx="1009433" cy="227294"/>
          </a:xfrm>
          <a:prstGeom prst="rect">
            <a:avLst/>
          </a:prstGeom>
          <a:noFill/>
          <a:extLst>
            <a:ext uri="{909E8E84-426E-40DD-AFC4-6F175D3DCCD1}">
              <a14:hiddenFill xmlns:a14="http://schemas.microsoft.com/office/drawing/2010/main">
                <a:solidFill>
                  <a:srgbClr val="FFFFFF"/>
                </a:solidFill>
              </a14:hiddenFill>
            </a:ext>
          </a:extLst>
        </p:spPr>
      </p:pic>
      <p:sp>
        <p:nvSpPr>
          <p:cNvPr id="5" name="Textplatzhalter 5"/>
          <p:cNvSpPr txBox="1">
            <a:spLocks/>
          </p:cNvSpPr>
          <p:nvPr userDrawn="1"/>
        </p:nvSpPr>
        <p:spPr>
          <a:xfrm>
            <a:off x="0" y="627534"/>
            <a:ext cx="5724128" cy="1296144"/>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1pPr>
            <a:lvl2pPr marL="4464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8964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428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17892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de-DE" sz="3600" dirty="0">
                <a:solidFill>
                  <a:schemeClr val="bg1"/>
                </a:solidFill>
                <a:latin typeface="Calibri" panose="020F0502020204030204" pitchFamily="34" charset="0"/>
                <a:cs typeface="Calibri" panose="020F0502020204030204" pitchFamily="34" charset="0"/>
              </a:rPr>
              <a:t>Vielen Dank für Ihre</a:t>
            </a:r>
          </a:p>
          <a:p>
            <a:pPr algn="ctr"/>
            <a:r>
              <a:rPr lang="de-DE" sz="3600" dirty="0">
                <a:solidFill>
                  <a:schemeClr val="bg1"/>
                </a:solidFill>
                <a:latin typeface="Calibri" panose="020F0502020204030204" pitchFamily="34" charset="0"/>
                <a:cs typeface="Calibri" panose="020F0502020204030204" pitchFamily="34" charset="0"/>
              </a:rPr>
              <a:t>Aufmerksamkeit!</a:t>
            </a:r>
          </a:p>
        </p:txBody>
      </p:sp>
      <p:pic>
        <p:nvPicPr>
          <p:cNvPr id="6" name="Picture 3" descr="O:\ID-KS-OEF\Auftraege\Bereiche\ID_GE\MKW_Cluster_Innovative_Medizin_2019\Design\Cluster_Innovative_Medizin_CD_2019\_Rohmaterialien\EFRE.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7532" y="4374268"/>
            <a:ext cx="1530212" cy="21808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ID-KS-OEF\Auftraege\Bereiche\ID_GE\MKW_Cluster_Innovative_Medizin_2019\Design\Cluster_Innovative_Medizin_CD_2019\_Rohmaterialien\EU.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37532" y="3660854"/>
            <a:ext cx="1530212" cy="3471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O:\ID-KS-OEF\Auftraege\Bereiche\ID_GE\MKW_Cluster_Innovative_Medizin_2019\Design\Cluster_Innovative_Medizin_CD_2019\_Rohmaterialien\NRW_MKW_beau.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37532" y="2859782"/>
            <a:ext cx="1530212" cy="474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850076"/>
      </p:ext>
    </p:extLst>
  </p:cSld>
  <p:clrMapOvr>
    <a:masterClrMapping/>
  </p:clrMapOvr>
  <p:extLst>
    <p:ext uri="{DCECCB84-F9BA-43D5-87BE-67443E8EF086}">
      <p15:sldGuideLst xmlns:p15="http://schemas.microsoft.com/office/powerpoint/2012/main">
        <p15:guide id="1" orient="horz" pos="804"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opf+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chemeClr val="bg1"/>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6" name="Textfeld 5">
            <a:extLst>
              <a:ext uri="{FF2B5EF4-FFF2-40B4-BE49-F238E27FC236}">
                <a16:creationId xmlns:a16="http://schemas.microsoft.com/office/drawing/2014/main" id="{515F2480-418B-F335-5684-9142D28C52A2}"/>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7" name="Datumsplatzhalter 3">
            <a:extLst>
              <a:ext uri="{FF2B5EF4-FFF2-40B4-BE49-F238E27FC236}">
                <a16:creationId xmlns:a16="http://schemas.microsoft.com/office/drawing/2014/main" id="{991A493C-818F-CADE-954E-85313B1A776F}"/>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8" name="Fußzeilenplatzhalter 4">
            <a:extLst>
              <a:ext uri="{FF2B5EF4-FFF2-40B4-BE49-F238E27FC236}">
                <a16:creationId xmlns:a16="http://schemas.microsoft.com/office/drawing/2014/main" id="{48936F95-344C-35CF-5696-F874F9A135F8}"/>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9" name="Foliennummernplatzhalter 5">
            <a:extLst>
              <a:ext uri="{FF2B5EF4-FFF2-40B4-BE49-F238E27FC236}">
                <a16:creationId xmlns:a16="http://schemas.microsoft.com/office/drawing/2014/main" id="{81C0DF0F-305E-F04C-FAEA-C4E318B12281}"/>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298949551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ß">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F5D8078-FBD5-20F4-729A-2EE631CD19F6}"/>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3" name="Datumsplatzhalter 3">
            <a:extLst>
              <a:ext uri="{FF2B5EF4-FFF2-40B4-BE49-F238E27FC236}">
                <a16:creationId xmlns:a16="http://schemas.microsoft.com/office/drawing/2014/main" id="{AB6CBA9E-B6F9-AEE2-BD4B-45548A3EDBA5}"/>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4" name="Fußzeilenplatzhalter 4">
            <a:extLst>
              <a:ext uri="{FF2B5EF4-FFF2-40B4-BE49-F238E27FC236}">
                <a16:creationId xmlns:a16="http://schemas.microsoft.com/office/drawing/2014/main" id="{1750D029-1E12-B720-D86E-7440A30CC307}"/>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8" name="Foliennummernplatzhalter 5">
            <a:extLst>
              <a:ext uri="{FF2B5EF4-FFF2-40B4-BE49-F238E27FC236}">
                <a16:creationId xmlns:a16="http://schemas.microsoft.com/office/drawing/2014/main" id="{6BD5AF3D-0493-FE4E-A19F-575626455FC5}"/>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1678996946"/>
      </p:ext>
    </p:extLst>
  </p:cSld>
  <p:clrMapOvr>
    <a:masterClrMapping/>
  </p:clrMapOvr>
  <p:extLst>
    <p:ext uri="{DCECCB84-F9BA-43D5-87BE-67443E8EF086}">
      <p15:sldGuideLst xmlns:p15="http://schemas.microsoft.com/office/powerpoint/2012/main">
        <p15:guide id="1" orient="horz" pos="894">
          <p15:clr>
            <a:srgbClr val="FBAE40"/>
          </p15:clr>
        </p15:guide>
        <p15:guide id="2" pos="1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opf+Titel+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chemeClr val="bg1"/>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4" name="Textplatzhalter 3"/>
          <p:cNvSpPr>
            <a:spLocks noGrp="1"/>
          </p:cNvSpPr>
          <p:nvPr>
            <p:ph type="body" sz="quarter" idx="10"/>
          </p:nvPr>
        </p:nvSpPr>
        <p:spPr>
          <a:xfrm>
            <a:off x="395536" y="843558"/>
            <a:ext cx="8352928" cy="792088"/>
          </a:xfrm>
          <a:prstGeom prst="rect">
            <a:avLst/>
          </a:prstGeom>
        </p:spPr>
        <p:txBody>
          <a:bodyPr anchor="ctr"/>
          <a:lstStyle>
            <a:lvl1pPr marL="0" indent="0">
              <a:buFontTx/>
              <a:buNone/>
              <a:defRPr sz="2200" b="1">
                <a:latin typeface="Calibri" panose="020F0502020204030204" pitchFamily="34" charset="0"/>
                <a:cs typeface="Calibri" panose="020F0502020204030204" pitchFamily="34" charset="0"/>
              </a:defRPr>
            </a:lvl1pPr>
          </a:lstStyle>
          <a:p>
            <a:pPr lvl="0"/>
            <a:r>
              <a:rPr lang="de-DE" dirty="0"/>
              <a:t>Textmasterformat bearbeiten</a:t>
            </a:r>
          </a:p>
        </p:txBody>
      </p:sp>
      <p:sp>
        <p:nvSpPr>
          <p:cNvPr id="5" name="Textplatzhalter 4">
            <a:extLst>
              <a:ext uri="{FF2B5EF4-FFF2-40B4-BE49-F238E27FC236}">
                <a16:creationId xmlns:a16="http://schemas.microsoft.com/office/drawing/2014/main" id="{6A1355B2-8441-8E1B-3B26-D36322FCF474}"/>
              </a:ext>
            </a:extLst>
          </p:cNvPr>
          <p:cNvSpPr>
            <a:spLocks noGrp="1"/>
          </p:cNvSpPr>
          <p:nvPr>
            <p:ph type="body" sz="quarter" idx="11"/>
          </p:nvPr>
        </p:nvSpPr>
        <p:spPr>
          <a:xfrm>
            <a:off x="414224" y="1995488"/>
            <a:ext cx="8334240" cy="2736502"/>
          </a:xfrm>
          <a:prstGeom prst="rect">
            <a:avLst/>
          </a:prstGeom>
        </p:spPr>
        <p:txBody>
          <a:bodyPr/>
          <a:lstStyle>
            <a:lvl1pPr marL="266700" indent="-266700">
              <a:buClr>
                <a:srgbClr val="109238"/>
              </a:buClr>
              <a:buSzPct val="110000"/>
              <a:buFont typeface="Arial" panose="020B0604020202020204" pitchFamily="34" charset="0"/>
              <a:buChar char="•"/>
              <a:tabLst>
                <a:tab pos="266700" algn="l"/>
              </a:tabLst>
              <a:defRPr/>
            </a:lvl1pPr>
            <a:lvl2pPr marL="625475" indent="-176213">
              <a:buClr>
                <a:srgbClr val="144393"/>
              </a:buClr>
              <a:buFont typeface="Arial" panose="020B0604020202020204" pitchFamily="34" charset="0"/>
              <a:buChar char="•"/>
              <a:tabLst>
                <a:tab pos="625475" algn="l"/>
              </a:tabLst>
              <a:defRPr sz="1600"/>
            </a:lvl2pPr>
            <a:lvl3pPr marL="982663" indent="-174625">
              <a:buClr>
                <a:srgbClr val="E41B21"/>
              </a:buClr>
              <a:defRPr sz="1400"/>
            </a:lvl3pPr>
            <a:lvl4pPr marL="1341438" indent="-176213">
              <a:buClr>
                <a:srgbClr val="898989"/>
              </a:buClr>
              <a:buFont typeface="Arial" panose="020B0604020202020204" pitchFamily="34" charset="0"/>
              <a:buChar char="•"/>
              <a:tabLst>
                <a:tab pos="1341438" algn="l"/>
              </a:tabLst>
              <a:defRPr sz="1400"/>
            </a:lvl4pPr>
            <a:lvl5pPr marL="1706563" indent="-182563">
              <a:buClr>
                <a:srgbClr val="898989"/>
              </a:buClr>
              <a:buFont typeface="Arial" panose="020B0604020202020204" pitchFamily="34" charset="0"/>
              <a:buChar char="•"/>
              <a:defRPr sz="1400"/>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extfeld 2">
            <a:extLst>
              <a:ext uri="{FF2B5EF4-FFF2-40B4-BE49-F238E27FC236}">
                <a16:creationId xmlns:a16="http://schemas.microsoft.com/office/drawing/2014/main" id="{5410CF73-2AF3-17BF-48FD-CEECDB8B2F75}"/>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6" name="Datumsplatzhalter 3">
            <a:extLst>
              <a:ext uri="{FF2B5EF4-FFF2-40B4-BE49-F238E27FC236}">
                <a16:creationId xmlns:a16="http://schemas.microsoft.com/office/drawing/2014/main" id="{F6DA4C36-0331-D307-5C7F-6F2AF156102F}"/>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10" name="Fußzeilenplatzhalter 4">
            <a:extLst>
              <a:ext uri="{FF2B5EF4-FFF2-40B4-BE49-F238E27FC236}">
                <a16:creationId xmlns:a16="http://schemas.microsoft.com/office/drawing/2014/main" id="{5B1275CA-435F-CC18-8372-3E1F8FE151EE}"/>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11" name="Foliennummernplatzhalter 5">
            <a:extLst>
              <a:ext uri="{FF2B5EF4-FFF2-40B4-BE49-F238E27FC236}">
                <a16:creationId xmlns:a16="http://schemas.microsoft.com/office/drawing/2014/main" id="{131AF49A-34EA-B8C7-DED2-06EAB0E724C0}"/>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2673928356"/>
      </p:ext>
    </p:extLst>
  </p:cSld>
  <p:clrMapOvr>
    <a:masterClrMapping/>
  </p:clrMapOvr>
  <p:extLst>
    <p:ext uri="{DCECCB84-F9BA-43D5-87BE-67443E8EF086}">
      <p15:sldGuideLst xmlns:p15="http://schemas.microsoft.com/office/powerpoint/2012/main">
        <p15:guide id="1" orient="horz" pos="1257">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opf+Titel+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rgbClr val="144393"/>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4" name="Textplatzhalter 3"/>
          <p:cNvSpPr>
            <a:spLocks noGrp="1"/>
          </p:cNvSpPr>
          <p:nvPr>
            <p:ph type="body" sz="quarter" idx="10"/>
          </p:nvPr>
        </p:nvSpPr>
        <p:spPr>
          <a:xfrm>
            <a:off x="395536" y="843558"/>
            <a:ext cx="8352928" cy="792088"/>
          </a:xfrm>
          <a:prstGeom prst="rect">
            <a:avLst/>
          </a:prstGeom>
        </p:spPr>
        <p:txBody>
          <a:bodyPr anchor="ctr"/>
          <a:lstStyle>
            <a:lvl1pPr marL="0" indent="0">
              <a:buFontTx/>
              <a:buNone/>
              <a:defRPr sz="2200" b="1">
                <a:latin typeface="Calibri" panose="020F0502020204030204" pitchFamily="34" charset="0"/>
                <a:cs typeface="Calibri" panose="020F0502020204030204" pitchFamily="34" charset="0"/>
              </a:defRPr>
            </a:lvl1pPr>
          </a:lstStyle>
          <a:p>
            <a:pPr lvl="0"/>
            <a:r>
              <a:rPr lang="de-DE" dirty="0"/>
              <a:t>Textmasterformat bearbeiten</a:t>
            </a:r>
          </a:p>
        </p:txBody>
      </p:sp>
      <p:sp>
        <p:nvSpPr>
          <p:cNvPr id="3" name="Textfeld 2">
            <a:extLst>
              <a:ext uri="{FF2B5EF4-FFF2-40B4-BE49-F238E27FC236}">
                <a16:creationId xmlns:a16="http://schemas.microsoft.com/office/drawing/2014/main" id="{3F9E23CD-364B-3E1E-2835-617FFC40A78B}"/>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5" name="Datumsplatzhalter 3">
            <a:extLst>
              <a:ext uri="{FF2B5EF4-FFF2-40B4-BE49-F238E27FC236}">
                <a16:creationId xmlns:a16="http://schemas.microsoft.com/office/drawing/2014/main" id="{F3995A55-03C0-60B0-03E7-C0A527774191}"/>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6" name="Fußzeilenplatzhalter 4">
            <a:extLst>
              <a:ext uri="{FF2B5EF4-FFF2-40B4-BE49-F238E27FC236}">
                <a16:creationId xmlns:a16="http://schemas.microsoft.com/office/drawing/2014/main" id="{E97A762C-5690-6EFA-DD70-F7BAFD2FA201}"/>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10" name="Foliennummernplatzhalter 5">
            <a:extLst>
              <a:ext uri="{FF2B5EF4-FFF2-40B4-BE49-F238E27FC236}">
                <a16:creationId xmlns:a16="http://schemas.microsoft.com/office/drawing/2014/main" id="{0B0A2142-41EE-32E7-392E-EC8C641DC918}"/>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2247468856"/>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opf+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chemeClr val="bg1"/>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6" name="Textfeld 5">
            <a:extLst>
              <a:ext uri="{FF2B5EF4-FFF2-40B4-BE49-F238E27FC236}">
                <a16:creationId xmlns:a16="http://schemas.microsoft.com/office/drawing/2014/main" id="{515F2480-418B-F335-5684-9142D28C52A2}"/>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7" name="Datumsplatzhalter 3">
            <a:extLst>
              <a:ext uri="{FF2B5EF4-FFF2-40B4-BE49-F238E27FC236}">
                <a16:creationId xmlns:a16="http://schemas.microsoft.com/office/drawing/2014/main" id="{991A493C-818F-CADE-954E-85313B1A776F}"/>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8" name="Fußzeilenplatzhalter 4">
            <a:extLst>
              <a:ext uri="{FF2B5EF4-FFF2-40B4-BE49-F238E27FC236}">
                <a16:creationId xmlns:a16="http://schemas.microsoft.com/office/drawing/2014/main" id="{48936F95-344C-35CF-5696-F874F9A135F8}"/>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9" name="Foliennummernplatzhalter 5">
            <a:extLst>
              <a:ext uri="{FF2B5EF4-FFF2-40B4-BE49-F238E27FC236}">
                <a16:creationId xmlns:a16="http://schemas.microsoft.com/office/drawing/2014/main" id="{81C0DF0F-305E-F04C-FAEA-C4E318B12281}"/>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359847065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ß">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F5D8078-FBD5-20F4-729A-2EE631CD19F6}"/>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3" name="Datumsplatzhalter 3">
            <a:extLst>
              <a:ext uri="{FF2B5EF4-FFF2-40B4-BE49-F238E27FC236}">
                <a16:creationId xmlns:a16="http://schemas.microsoft.com/office/drawing/2014/main" id="{AB6CBA9E-B6F9-AEE2-BD4B-45548A3EDBA5}"/>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4" name="Fußzeilenplatzhalter 4">
            <a:extLst>
              <a:ext uri="{FF2B5EF4-FFF2-40B4-BE49-F238E27FC236}">
                <a16:creationId xmlns:a16="http://schemas.microsoft.com/office/drawing/2014/main" id="{1750D029-1E12-B720-D86E-7440A30CC307}"/>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8" name="Foliennummernplatzhalter 5">
            <a:extLst>
              <a:ext uri="{FF2B5EF4-FFF2-40B4-BE49-F238E27FC236}">
                <a16:creationId xmlns:a16="http://schemas.microsoft.com/office/drawing/2014/main" id="{6BD5AF3D-0493-FE4E-A19F-575626455FC5}"/>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924771541"/>
      </p:ext>
    </p:extLst>
  </p:cSld>
  <p:clrMapOvr>
    <a:masterClrMapping/>
  </p:clrMapOvr>
  <p:extLst>
    <p:ext uri="{DCECCB84-F9BA-43D5-87BE-67443E8EF086}">
      <p15:sldGuideLst xmlns:p15="http://schemas.microsoft.com/office/powerpoint/2012/main">
        <p15:guide id="1" orient="horz" pos="894">
          <p15:clr>
            <a:srgbClr val="FBAE40"/>
          </p15:clr>
        </p15:guide>
        <p15:guide id="2" pos="15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Kopf+Titel+Fuß">
    <p:spTree>
      <p:nvGrpSpPr>
        <p:cNvPr id="1" name=""/>
        <p:cNvGrpSpPr/>
        <p:nvPr/>
      </p:nvGrpSpPr>
      <p:grpSpPr>
        <a:xfrm>
          <a:off x="0" y="0"/>
          <a:ext cx="0" cy="0"/>
          <a:chOff x="0" y="0"/>
          <a:chExt cx="0" cy="0"/>
        </a:xfrm>
      </p:grpSpPr>
      <p:sp>
        <p:nvSpPr>
          <p:cNvPr id="2" name="Titel 1"/>
          <p:cNvSpPr>
            <a:spLocks noGrp="1"/>
          </p:cNvSpPr>
          <p:nvPr>
            <p:ph type="title"/>
          </p:nvPr>
        </p:nvSpPr>
        <p:spPr>
          <a:xfrm>
            <a:off x="251520" y="123478"/>
            <a:ext cx="6840760" cy="511324"/>
          </a:xfrm>
          <a:prstGeom prst="rect">
            <a:avLst/>
          </a:prstGeom>
        </p:spPr>
        <p:txBody>
          <a:bodyPr anchor="ctr"/>
          <a:lstStyle>
            <a:lvl1pPr>
              <a:defRPr>
                <a:solidFill>
                  <a:schemeClr val="bg1"/>
                </a:solidFill>
                <a:latin typeface="Calibri" panose="020F0502020204030204" pitchFamily="34" charset="0"/>
                <a:cs typeface="Calibri" panose="020F0502020204030204" pitchFamily="34" charset="0"/>
              </a:defRPr>
            </a:lvl1pPr>
          </a:lstStyle>
          <a:p>
            <a:r>
              <a:rPr lang="de-DE" dirty="0"/>
              <a:t>Titelmasterformat durch Klicken bearbeiten</a:t>
            </a:r>
          </a:p>
        </p:txBody>
      </p:sp>
      <p:sp>
        <p:nvSpPr>
          <p:cNvPr id="4" name="Textplatzhalter 3"/>
          <p:cNvSpPr>
            <a:spLocks noGrp="1"/>
          </p:cNvSpPr>
          <p:nvPr>
            <p:ph type="body" sz="quarter" idx="10"/>
          </p:nvPr>
        </p:nvSpPr>
        <p:spPr>
          <a:xfrm>
            <a:off x="395536" y="843558"/>
            <a:ext cx="8352928" cy="792088"/>
          </a:xfrm>
          <a:prstGeom prst="rect">
            <a:avLst/>
          </a:prstGeom>
        </p:spPr>
        <p:txBody>
          <a:bodyPr anchor="ctr"/>
          <a:lstStyle>
            <a:lvl1pPr marL="0" indent="0">
              <a:buFontTx/>
              <a:buNone/>
              <a:defRPr sz="2200" b="1">
                <a:latin typeface="Calibri" panose="020F0502020204030204" pitchFamily="34" charset="0"/>
                <a:cs typeface="Calibri" panose="020F0502020204030204" pitchFamily="34" charset="0"/>
              </a:defRPr>
            </a:lvl1pPr>
          </a:lstStyle>
          <a:p>
            <a:pPr lvl="0"/>
            <a:r>
              <a:rPr lang="de-DE" dirty="0"/>
              <a:t>Textmasterformat bearbeiten</a:t>
            </a:r>
          </a:p>
        </p:txBody>
      </p:sp>
      <p:sp>
        <p:nvSpPr>
          <p:cNvPr id="5" name="Textplatzhalter 4">
            <a:extLst>
              <a:ext uri="{FF2B5EF4-FFF2-40B4-BE49-F238E27FC236}">
                <a16:creationId xmlns:a16="http://schemas.microsoft.com/office/drawing/2014/main" id="{6A1355B2-8441-8E1B-3B26-D36322FCF474}"/>
              </a:ext>
            </a:extLst>
          </p:cNvPr>
          <p:cNvSpPr>
            <a:spLocks noGrp="1"/>
          </p:cNvSpPr>
          <p:nvPr>
            <p:ph type="body" sz="quarter" idx="11"/>
          </p:nvPr>
        </p:nvSpPr>
        <p:spPr>
          <a:xfrm>
            <a:off x="414224" y="1995488"/>
            <a:ext cx="8334240" cy="2736502"/>
          </a:xfrm>
          <a:prstGeom prst="rect">
            <a:avLst/>
          </a:prstGeom>
        </p:spPr>
        <p:txBody>
          <a:bodyPr/>
          <a:lstStyle>
            <a:lvl1pPr marL="266700" indent="-266700">
              <a:buClr>
                <a:srgbClr val="109238"/>
              </a:buClr>
              <a:buSzPct val="110000"/>
              <a:buFont typeface="Arial" panose="020B0604020202020204" pitchFamily="34" charset="0"/>
              <a:buChar char="•"/>
              <a:tabLst>
                <a:tab pos="266700" algn="l"/>
              </a:tabLst>
              <a:defRPr/>
            </a:lvl1pPr>
            <a:lvl2pPr marL="625475" indent="-176213">
              <a:buClr>
                <a:srgbClr val="144393"/>
              </a:buClr>
              <a:buFont typeface="Arial" panose="020B0604020202020204" pitchFamily="34" charset="0"/>
              <a:buChar char="•"/>
              <a:tabLst>
                <a:tab pos="625475" algn="l"/>
              </a:tabLst>
              <a:defRPr sz="1600"/>
            </a:lvl2pPr>
            <a:lvl3pPr marL="982663" indent="-174625">
              <a:buClr>
                <a:srgbClr val="E41B21"/>
              </a:buClr>
              <a:defRPr sz="1400"/>
            </a:lvl3pPr>
            <a:lvl4pPr marL="1341438" indent="-176213">
              <a:buClr>
                <a:srgbClr val="898989"/>
              </a:buClr>
              <a:buFont typeface="Arial" panose="020B0604020202020204" pitchFamily="34" charset="0"/>
              <a:buChar char="•"/>
              <a:tabLst>
                <a:tab pos="1341438" algn="l"/>
              </a:tabLst>
              <a:defRPr sz="1400"/>
            </a:lvl4pPr>
            <a:lvl5pPr marL="1706563" indent="-182563">
              <a:buClr>
                <a:srgbClr val="898989"/>
              </a:buClr>
              <a:buFont typeface="Arial" panose="020B0604020202020204" pitchFamily="34" charset="0"/>
              <a:buChar char="•"/>
              <a:defRPr sz="1400"/>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extfeld 2">
            <a:extLst>
              <a:ext uri="{FF2B5EF4-FFF2-40B4-BE49-F238E27FC236}">
                <a16:creationId xmlns:a16="http://schemas.microsoft.com/office/drawing/2014/main" id="{5410CF73-2AF3-17BF-48FD-CEECDB8B2F75}"/>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6" name="Datumsplatzhalter 3">
            <a:extLst>
              <a:ext uri="{FF2B5EF4-FFF2-40B4-BE49-F238E27FC236}">
                <a16:creationId xmlns:a16="http://schemas.microsoft.com/office/drawing/2014/main" id="{F6DA4C36-0331-D307-5C7F-6F2AF156102F}"/>
              </a:ext>
            </a:extLst>
          </p:cNvPr>
          <p:cNvSpPr>
            <a:spLocks noGrp="1"/>
          </p:cNvSpPr>
          <p:nvPr>
            <p:ph type="dt" sz="half" idx="2"/>
          </p:nvPr>
        </p:nvSpPr>
        <p:spPr>
          <a:xfrm>
            <a:off x="7981678" y="4876006"/>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10" name="Fußzeilenplatzhalter 4">
            <a:extLst>
              <a:ext uri="{FF2B5EF4-FFF2-40B4-BE49-F238E27FC236}">
                <a16:creationId xmlns:a16="http://schemas.microsoft.com/office/drawing/2014/main" id="{5B1275CA-435F-CC18-8372-3E1F8FE151EE}"/>
              </a:ext>
            </a:extLst>
          </p:cNvPr>
          <p:cNvSpPr>
            <a:spLocks noGrp="1"/>
          </p:cNvSpPr>
          <p:nvPr>
            <p:ph type="ftr" sz="quarter" idx="3"/>
          </p:nvPr>
        </p:nvSpPr>
        <p:spPr>
          <a:xfrm>
            <a:off x="3707904" y="4874400"/>
            <a:ext cx="4248472" cy="273600"/>
          </a:xfrm>
          <a:prstGeom prst="rect">
            <a:avLst/>
          </a:prstGeom>
        </p:spPr>
        <p:txBody>
          <a:bodyPr vert="horz" lIns="91440" tIns="45720" rIns="91440" bIns="4572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a:solidFill>
                  <a:srgbClr val="898989"/>
                </a:solidFill>
              </a:rPr>
              <a:t>Horizont Europa</a:t>
            </a:r>
            <a:endParaRPr lang="de-DE" dirty="0">
              <a:solidFill>
                <a:srgbClr val="898989"/>
              </a:solidFill>
            </a:endParaRPr>
          </a:p>
        </p:txBody>
      </p:sp>
      <p:sp>
        <p:nvSpPr>
          <p:cNvPr id="11" name="Foliennummernplatzhalter 5">
            <a:extLst>
              <a:ext uri="{FF2B5EF4-FFF2-40B4-BE49-F238E27FC236}">
                <a16:creationId xmlns:a16="http://schemas.microsoft.com/office/drawing/2014/main" id="{131AF49A-34EA-B8C7-DED2-06EAB0E724C0}"/>
              </a:ext>
            </a:extLst>
          </p:cNvPr>
          <p:cNvSpPr>
            <a:spLocks noGrp="1"/>
          </p:cNvSpPr>
          <p:nvPr>
            <p:ph type="sldNum" sz="quarter" idx="4"/>
          </p:nvPr>
        </p:nvSpPr>
        <p:spPr>
          <a:xfrm>
            <a:off x="8748464" y="48760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2319841134"/>
      </p:ext>
    </p:extLst>
  </p:cSld>
  <p:clrMapOvr>
    <a:masterClrMapping/>
  </p:clrMapOvr>
  <p:extLst>
    <p:ext uri="{DCECCB84-F9BA-43D5-87BE-67443E8EF086}">
      <p15:sldGuideLst xmlns:p15="http://schemas.microsoft.com/office/powerpoint/2012/main">
        <p15:guide id="1" orient="horz" pos="1257">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5" name="Textplatzhalter 5"/>
          <p:cNvSpPr txBox="1">
            <a:spLocks/>
          </p:cNvSpPr>
          <p:nvPr userDrawn="1"/>
        </p:nvSpPr>
        <p:spPr>
          <a:xfrm>
            <a:off x="755576" y="955824"/>
            <a:ext cx="4464496" cy="648072"/>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1pPr>
            <a:lvl2pPr marL="4464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8964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428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1789200" indent="0" algn="l" defTabSz="914400" rtl="0" eaLnBrk="1" latinLnBrk="0" hangingPunct="1">
              <a:spcBef>
                <a:spcPct val="20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de-DE" sz="3600" dirty="0" err="1">
                <a:solidFill>
                  <a:srgbClr val="FFFFFF"/>
                </a:solidFill>
                <a:latin typeface="Calibri" panose="020F0502020204030204" pitchFamily="34" charset="0"/>
                <a:cs typeface="Calibri" panose="020F0502020204030204" pitchFamily="34" charset="0"/>
              </a:rPr>
              <a:t>Synergien.NRW</a:t>
            </a:r>
            <a:endParaRPr lang="de-DE" sz="3600" dirty="0">
              <a:solidFill>
                <a:srgbClr val="FFFFFF"/>
              </a:solidFill>
              <a:latin typeface="Calibri" panose="020F0502020204030204" pitchFamily="34" charset="0"/>
              <a:cs typeface="Calibri" panose="020F0502020204030204" pitchFamily="34" charset="0"/>
            </a:endParaRPr>
          </a:p>
        </p:txBody>
      </p:sp>
      <p:sp>
        <p:nvSpPr>
          <p:cNvPr id="8" name="Titel 7"/>
          <p:cNvSpPr>
            <a:spLocks noGrp="1"/>
          </p:cNvSpPr>
          <p:nvPr>
            <p:ph type="title"/>
          </p:nvPr>
        </p:nvSpPr>
        <p:spPr>
          <a:xfrm>
            <a:off x="3131840" y="3291830"/>
            <a:ext cx="5760640" cy="1440160"/>
          </a:xfrm>
          <a:prstGeom prst="rect">
            <a:avLst/>
          </a:prstGeom>
        </p:spPr>
        <p:txBody>
          <a:bodyPr/>
          <a:lstStyle>
            <a:lvl1pPr>
              <a:defRPr>
                <a:solidFill>
                  <a:schemeClr val="tx1"/>
                </a:solidFill>
              </a:defRPr>
            </a:lvl1pPr>
          </a:lstStyle>
          <a:p>
            <a:r>
              <a:rPr lang="de-DE" dirty="0"/>
              <a:t>Titelmasterformat durch Klicken bearbeiten</a:t>
            </a:r>
          </a:p>
        </p:txBody>
      </p:sp>
    </p:spTree>
    <p:extLst>
      <p:ext uri="{BB962C8B-B14F-4D97-AF65-F5344CB8AC3E}">
        <p14:creationId xmlns:p14="http://schemas.microsoft.com/office/powerpoint/2010/main" val="3814359272"/>
      </p:ext>
    </p:extLst>
  </p:cSld>
  <p:clrMapOvr>
    <a:masterClrMapping/>
  </p:clrMapOvr>
  <p:extLst>
    <p:ext uri="{DCECCB84-F9BA-43D5-87BE-67443E8EF086}">
      <p15:sldGuideLst xmlns:p15="http://schemas.microsoft.com/office/powerpoint/2012/main">
        <p15:guide id="1" orient="horz" pos="804"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7.xml"/><Relationship Id="rId7" Type="http://schemas.microsoft.com/office/2007/relationships/hdphoto" Target="../media/hdphoto1.wdp"/><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theme" Target="../theme/theme3.xml"/><Relationship Id="rId7" Type="http://schemas.openxmlformats.org/officeDocument/2006/relationships/image" Target="../media/image4.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1.png"/><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hteck 2"/>
          <p:cNvSpPr/>
          <p:nvPr userDrawn="1"/>
        </p:nvSpPr>
        <p:spPr>
          <a:xfrm>
            <a:off x="-1" y="0"/>
            <a:ext cx="7619999" cy="72000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Picture 5" descr="O:\ID-KS-OEF\Auftraege\Bereiche\ID_EI\Synergien_NRW\Design\Synergien.NRW_Logo_2019\_Rohmaterialien\bb_schraege_grau.png"/>
          <p:cNvPicPr>
            <a:picLocks noChangeAspect="1" noChangeArrowheads="1"/>
          </p:cNvPicPr>
          <p:nvPr userDrawn="1"/>
        </p:nvPicPr>
        <p:blipFill>
          <a:blip r:embed="rId6" cstate="print">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flipH="1" flipV="1">
            <a:off x="7392337" y="1"/>
            <a:ext cx="85207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O:\ID-KS-OEF\Auftraege\Bereiche\ID_EI\Synergien_NRW\Design\Synergien.NRW_Logo_2019\Synergien_NRW_PH07_Final_L.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810322" y="133041"/>
            <a:ext cx="1008112" cy="45625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ID-KS-OEF\Auftraege\Bereiche\ID_EI\Synergien_NRW\Design\Synergien.NRW_Logo_2019\_Rohmaterialien\fußzeile.pn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0" y="737214"/>
            <a:ext cx="9144000" cy="172233"/>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a:extLst>
              <a:ext uri="{FF2B5EF4-FFF2-40B4-BE49-F238E27FC236}">
                <a16:creationId xmlns:a16="http://schemas.microsoft.com/office/drawing/2014/main" id="{AF4AF913-34F4-436E-D458-0DACB1E0B52C}"/>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2" name="Datumsplatzhalter 3">
            <a:extLst>
              <a:ext uri="{FF2B5EF4-FFF2-40B4-BE49-F238E27FC236}">
                <a16:creationId xmlns:a16="http://schemas.microsoft.com/office/drawing/2014/main" id="{6B85F563-7FF1-F206-9636-6D44E55D4B6C}"/>
              </a:ext>
            </a:extLst>
          </p:cNvPr>
          <p:cNvSpPr>
            <a:spLocks noGrp="1"/>
          </p:cNvSpPr>
          <p:nvPr>
            <p:ph type="dt" sz="half" idx="2"/>
          </p:nvPr>
        </p:nvSpPr>
        <p:spPr>
          <a:xfrm>
            <a:off x="7981678" y="4866482"/>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4" name="Fußzeilenplatzhalter 4">
            <a:extLst>
              <a:ext uri="{FF2B5EF4-FFF2-40B4-BE49-F238E27FC236}">
                <a16:creationId xmlns:a16="http://schemas.microsoft.com/office/drawing/2014/main" id="{106394A1-6A4B-B09E-09A0-E51748792F66}"/>
              </a:ext>
            </a:extLst>
          </p:cNvPr>
          <p:cNvSpPr>
            <a:spLocks noGrp="1"/>
          </p:cNvSpPr>
          <p:nvPr>
            <p:ph type="ftr" sz="quarter" idx="3"/>
          </p:nvPr>
        </p:nvSpPr>
        <p:spPr>
          <a:xfrm>
            <a:off x="3707904" y="4863012"/>
            <a:ext cx="4248472" cy="273600"/>
          </a:xfrm>
          <a:prstGeom prst="rect">
            <a:avLst/>
          </a:prstGeom>
        </p:spPr>
        <p:txBody>
          <a:bodyPr vert="horz" lIns="91440" tIns="36000" rIns="9144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dirty="0">
                <a:solidFill>
                  <a:srgbClr val="898989"/>
                </a:solidFill>
              </a:rPr>
              <a:t>Horizont Europa</a:t>
            </a:r>
          </a:p>
        </p:txBody>
      </p:sp>
      <p:sp>
        <p:nvSpPr>
          <p:cNvPr id="5" name="Foliennummernplatzhalter 5">
            <a:extLst>
              <a:ext uri="{FF2B5EF4-FFF2-40B4-BE49-F238E27FC236}">
                <a16:creationId xmlns:a16="http://schemas.microsoft.com/office/drawing/2014/main" id="{32151310-9426-C948-7F8E-83F07FB8239A}"/>
              </a:ext>
            </a:extLst>
          </p:cNvPr>
          <p:cNvSpPr>
            <a:spLocks noGrp="1"/>
          </p:cNvSpPr>
          <p:nvPr>
            <p:ph type="sldNum" sz="quarter" idx="4"/>
          </p:nvPr>
        </p:nvSpPr>
        <p:spPr>
          <a:xfrm>
            <a:off x="8748464" y="4868806"/>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101737061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hf hdr="0"/>
  <p:txStyles>
    <p:titleStyle>
      <a:lvl1pPr algn="l" defTabSz="914400" rtl="0" eaLnBrk="1" latinLnBrk="0" hangingPunct="1">
        <a:spcBef>
          <a:spcPct val="0"/>
        </a:spcBef>
        <a:buNone/>
        <a:defRPr sz="2400" b="1" kern="1200">
          <a:solidFill>
            <a:schemeClr val="tx1">
              <a:lumMod val="50000"/>
              <a:lumOff val="50000"/>
            </a:schemeClr>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orient="horz" pos="316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 name="Picture 5" descr="O:\ID-KS-OEF\Auftraege\Bereiche\ID_EI\Synergien_NRW\Design\Synergien.NRW_Logo_2019\_Rohmaterialien\bb_schraege_grau.png"/>
          <p:cNvPicPr>
            <a:picLocks noChangeAspect="1" noChangeArrowheads="1"/>
          </p:cNvPicPr>
          <p:nvPr userDrawn="1"/>
        </p:nvPicPr>
        <p:blipFill>
          <a:blip r:embed="rId6" cstate="print">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flipH="1" flipV="1">
            <a:off x="7392337" y="1"/>
            <a:ext cx="85207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O:\ID-KS-OEF\Auftraege\Bereiche\ID_EI\Synergien_NRW\Design\Synergien.NRW_Logo_2019\Synergien_NRW_PH07_Final_L.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810322" y="133041"/>
            <a:ext cx="1008112" cy="45625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ID-KS-OEF\Auftraege\Bereiche\ID_EI\Synergien_NRW\Design\Synergien.NRW_Logo_2019\_Rohmaterialien\fußzeile.pn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0" y="737214"/>
            <a:ext cx="9144000" cy="172233"/>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a:extLst>
              <a:ext uri="{FF2B5EF4-FFF2-40B4-BE49-F238E27FC236}">
                <a16:creationId xmlns:a16="http://schemas.microsoft.com/office/drawing/2014/main" id="{AF4AF913-34F4-436E-D458-0DACB1E0B52C}"/>
              </a:ext>
            </a:extLst>
          </p:cNvPr>
          <p:cNvSpPr txBox="1"/>
          <p:nvPr userDrawn="1"/>
        </p:nvSpPr>
        <p:spPr>
          <a:xfrm>
            <a:off x="8670449" y="4876006"/>
            <a:ext cx="106367" cy="262943"/>
          </a:xfrm>
          <a:prstGeom prst="rect">
            <a:avLst/>
          </a:prstGeom>
          <a:noFill/>
        </p:spPr>
        <p:txBody>
          <a:bodyPr wrap="none" lIns="36000" tIns="36000" rIns="36000" bIns="72000" rtlCol="0">
            <a:spAutoFit/>
          </a:bodyPr>
          <a:lstStyle/>
          <a:p>
            <a:r>
              <a:rPr lang="de-DE" sz="1000" dirty="0"/>
              <a:t>|</a:t>
            </a:r>
          </a:p>
        </p:txBody>
      </p:sp>
      <p:sp>
        <p:nvSpPr>
          <p:cNvPr id="2" name="Datumsplatzhalter 3">
            <a:extLst>
              <a:ext uri="{FF2B5EF4-FFF2-40B4-BE49-F238E27FC236}">
                <a16:creationId xmlns:a16="http://schemas.microsoft.com/office/drawing/2014/main" id="{6B85F563-7FF1-F206-9636-6D44E55D4B6C}"/>
              </a:ext>
            </a:extLst>
          </p:cNvPr>
          <p:cNvSpPr>
            <a:spLocks noGrp="1"/>
          </p:cNvSpPr>
          <p:nvPr>
            <p:ph type="dt" sz="half" idx="2"/>
          </p:nvPr>
        </p:nvSpPr>
        <p:spPr>
          <a:xfrm>
            <a:off x="7981678" y="4866480"/>
            <a:ext cx="694778" cy="274637"/>
          </a:xfrm>
          <a:prstGeom prst="rect">
            <a:avLst/>
          </a:prstGeom>
        </p:spPr>
        <p:txBody>
          <a:bodyPr vert="horz" lIns="36000" tIns="36000" rIns="36000" bIns="72000" rtlCol="0" anchor="ctr"/>
          <a:lstStyle>
            <a:lvl1pPr algn="ctr">
              <a:defRPr sz="1000">
                <a:solidFill>
                  <a:schemeClr val="tx1">
                    <a:tint val="75000"/>
                  </a:schemeClr>
                </a:solidFill>
                <a:latin typeface="Calibri" panose="020F0502020204030204" pitchFamily="34" charset="0"/>
                <a:cs typeface="Calibri" panose="020F0502020204030204" pitchFamily="34" charset="0"/>
              </a:defRPr>
            </a:lvl1pPr>
          </a:lstStyle>
          <a:p>
            <a:r>
              <a:rPr lang="de-DE"/>
              <a:t>15.03.2023</a:t>
            </a:r>
            <a:endParaRPr lang="de-DE" dirty="0"/>
          </a:p>
        </p:txBody>
      </p:sp>
      <p:sp>
        <p:nvSpPr>
          <p:cNvPr id="4" name="Fußzeilenplatzhalter 4">
            <a:extLst>
              <a:ext uri="{FF2B5EF4-FFF2-40B4-BE49-F238E27FC236}">
                <a16:creationId xmlns:a16="http://schemas.microsoft.com/office/drawing/2014/main" id="{106394A1-6A4B-B09E-09A0-E51748792F66}"/>
              </a:ext>
            </a:extLst>
          </p:cNvPr>
          <p:cNvSpPr>
            <a:spLocks noGrp="1"/>
          </p:cNvSpPr>
          <p:nvPr>
            <p:ph type="ftr" sz="quarter" idx="3"/>
          </p:nvPr>
        </p:nvSpPr>
        <p:spPr>
          <a:xfrm>
            <a:off x="3707904" y="4867255"/>
            <a:ext cx="4248472" cy="273600"/>
          </a:xfrm>
          <a:prstGeom prst="rect">
            <a:avLst/>
          </a:prstGeom>
        </p:spPr>
        <p:txBody>
          <a:bodyPr vert="horz" lIns="91440" tIns="36000" rIns="9144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r>
              <a:rPr lang="de-DE" dirty="0">
                <a:solidFill>
                  <a:srgbClr val="898989"/>
                </a:solidFill>
              </a:rPr>
              <a:t>Horizont Europa</a:t>
            </a:r>
          </a:p>
        </p:txBody>
      </p:sp>
      <p:sp>
        <p:nvSpPr>
          <p:cNvPr id="5" name="Foliennummernplatzhalter 5">
            <a:extLst>
              <a:ext uri="{FF2B5EF4-FFF2-40B4-BE49-F238E27FC236}">
                <a16:creationId xmlns:a16="http://schemas.microsoft.com/office/drawing/2014/main" id="{32151310-9426-C948-7F8E-83F07FB8239A}"/>
              </a:ext>
            </a:extLst>
          </p:cNvPr>
          <p:cNvSpPr>
            <a:spLocks noGrp="1"/>
          </p:cNvSpPr>
          <p:nvPr>
            <p:ph type="sldNum" sz="quarter" idx="4"/>
          </p:nvPr>
        </p:nvSpPr>
        <p:spPr>
          <a:xfrm>
            <a:off x="8748464" y="4866480"/>
            <a:ext cx="360040" cy="274637"/>
          </a:xfrm>
          <a:prstGeom prst="rect">
            <a:avLst/>
          </a:prstGeom>
        </p:spPr>
        <p:txBody>
          <a:bodyPr vert="horz" lIns="0" tIns="36000" rIns="108000" bIns="72000" rtlCol="0" anchor="ctr"/>
          <a:lstStyle>
            <a:lvl1pPr algn="r">
              <a:defRPr sz="1000">
                <a:solidFill>
                  <a:schemeClr val="tx1">
                    <a:tint val="75000"/>
                  </a:schemeClr>
                </a:solidFill>
                <a:latin typeface="Calibri" panose="020F0502020204030204" pitchFamily="34" charset="0"/>
                <a:cs typeface="Calibri" panose="020F0502020204030204" pitchFamily="34" charset="0"/>
              </a:defRPr>
            </a:lvl1pPr>
          </a:lstStyle>
          <a:p>
            <a:fld id="{451AA64C-E0B0-46F1-8CD3-03730F1A5CF9}" type="slidenum">
              <a:rPr lang="de-DE" smtClean="0"/>
              <a:pPr/>
              <a:t>‹Nr.›</a:t>
            </a:fld>
            <a:endParaRPr lang="de-DE" dirty="0"/>
          </a:p>
        </p:txBody>
      </p:sp>
    </p:spTree>
    <p:extLst>
      <p:ext uri="{BB962C8B-B14F-4D97-AF65-F5344CB8AC3E}">
        <p14:creationId xmlns:p14="http://schemas.microsoft.com/office/powerpoint/2010/main" val="422271029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Lst>
  <p:hf hdr="0"/>
  <p:txStyles>
    <p:titleStyle>
      <a:lvl1pPr algn="l" defTabSz="914400" rtl="0" eaLnBrk="1" latinLnBrk="0" hangingPunct="1">
        <a:spcBef>
          <a:spcPct val="0"/>
        </a:spcBef>
        <a:buNone/>
        <a:defRPr sz="2400" b="1" kern="1200">
          <a:solidFill>
            <a:schemeClr val="tx1">
              <a:lumMod val="50000"/>
              <a:lumOff val="50000"/>
            </a:schemeClr>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 name="Picture 5" descr="O:\ID-KS-OEF\Auftraege\Bereiche\ID_EI\Synergien_NRW\Design\Synergien.NRW_Logo_2019\_Rohmaterialien\bb_schraege_grau.png"/>
          <p:cNvPicPr>
            <a:picLocks noChangeAspect="1" noChangeArrowheads="1"/>
          </p:cNvPicPr>
          <p:nvPr userDrawn="1"/>
        </p:nvPicPr>
        <p:blipFill>
          <a:blip r:embed="rId4" cstate="print">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flipH="1" flipV="1">
            <a:off x="7392337" y="1"/>
            <a:ext cx="852071" cy="720000"/>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userDrawn="1"/>
        </p:nvSpPr>
        <p:spPr>
          <a:xfrm>
            <a:off x="0" y="0"/>
            <a:ext cx="9144000" cy="257175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Picture 2" descr="O:\ID-KS-OEF\Auftraege\Bereiche\ID_EI\Synergien_NRW\Design\Synergien.NRW_Logo_2019\_Rohmaterialien\fußzeile.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0" y="2599701"/>
            <a:ext cx="9144000" cy="1722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O:\ID-KS-OEF\Auftraege\Bereiche\ID_EI\Synergien_NRW\Design\Synergien.NRW_Logo_2019\_Rohmaterialien\bb_schraege_grau.png"/>
          <p:cNvPicPr>
            <a:picLocks noChangeAspect="1" noChangeArrowheads="1"/>
          </p:cNvPicPr>
          <p:nvPr userDrawn="1"/>
        </p:nvPicPr>
        <p:blipFill>
          <a:blip r:embed="rId7" cstate="print">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rot="10800000">
            <a:off x="5991709" y="-1"/>
            <a:ext cx="3150996" cy="266259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O:\ID-KS-OEF\Auftraege\Bereiche\ID_EI\Synergien_NRW\Design\Synergien.NRW_Logo_2019\Synergien_NRW_PH07_Final_L.pn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004515" y="1008202"/>
            <a:ext cx="1392019" cy="63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279942"/>
      </p:ext>
    </p:extLst>
  </p:cSld>
  <p:clrMap bg1="lt1" tx1="dk1" bg2="lt2" tx2="dk2" accent1="accent1" accent2="accent2" accent3="accent3" accent4="accent4" accent5="accent5" accent6="accent6" hlink="hlink" folHlink="folHlink"/>
  <p:sldLayoutIdLst>
    <p:sldLayoutId id="2147483704" r:id="rId1"/>
    <p:sldLayoutId id="2147483705" r:id="rId2"/>
  </p:sldLayoutIdLst>
  <p:hf hdr="0"/>
  <p:txStyles>
    <p:titleStyle>
      <a:lvl1pPr algn="l" defTabSz="914400" rtl="0" eaLnBrk="1" latinLnBrk="0" hangingPunct="1">
        <a:spcBef>
          <a:spcPct val="0"/>
        </a:spcBef>
        <a:buNone/>
        <a:defRPr sz="2400" b="1" kern="1200">
          <a:solidFill>
            <a:schemeClr val="tx1">
              <a:lumMod val="50000"/>
              <a:lumOff val="50000"/>
            </a:schemeClr>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7.xml"/><Relationship Id="rId7" Type="http://schemas.openxmlformats.org/officeDocument/2006/relationships/slide" Target="slide31.xml"/><Relationship Id="rId2" Type="http://schemas.openxmlformats.org/officeDocument/2006/relationships/slide" Target="slide3.xml"/><Relationship Id="rId1" Type="http://schemas.openxmlformats.org/officeDocument/2006/relationships/slideLayout" Target="../slideLayouts/slideLayout4.xml"/><Relationship Id="rId6" Type="http://schemas.openxmlformats.org/officeDocument/2006/relationships/slide" Target="slide27.xml"/><Relationship Id="rId5" Type="http://schemas.openxmlformats.org/officeDocument/2006/relationships/slide" Target="slide19.xml"/><Relationship Id="rId4" Type="http://schemas.openxmlformats.org/officeDocument/2006/relationships/slide" Target="slide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hyperlink" Target="https://www.synergien-nrw.de/Den-Synergien-Baukasten-nutzen-1895.html" TargetMode="External"/><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hyperlink" Target="http://www.synergien-nrw.de/" TargetMode="External"/><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131840" y="3291830"/>
            <a:ext cx="5760640" cy="1584176"/>
          </a:xfrm>
        </p:spPr>
        <p:txBody>
          <a:bodyPr/>
          <a:lstStyle/>
          <a:p>
            <a:pPr>
              <a:tabLst>
                <a:tab pos="5561013" algn="r"/>
              </a:tabLst>
            </a:pPr>
            <a:r>
              <a:rPr lang="de-DE" altLang="de-DE" dirty="0">
                <a:latin typeface="Arial" charset="0"/>
                <a:ea typeface="ＭＳ Ｐゴシック" pitchFamily="34" charset="-128"/>
              </a:rPr>
              <a:t>Förderung von Forschung und Innovation in der Europäischen Union</a:t>
            </a:r>
            <a:br>
              <a:rPr lang="de-DE" altLang="de-DE" dirty="0">
                <a:latin typeface="Arial" charset="0"/>
                <a:ea typeface="ＭＳ Ｐゴシック" pitchFamily="34" charset="-128"/>
              </a:rPr>
            </a:br>
            <a:br>
              <a:rPr lang="de-DE" altLang="de-DE" sz="1800" b="0" dirty="0">
                <a:latin typeface="Arial" charset="0"/>
                <a:ea typeface="ＭＳ Ｐゴシック" pitchFamily="34" charset="-128"/>
              </a:rPr>
            </a:br>
            <a:r>
              <a:rPr lang="de-DE" altLang="de-DE" sz="1800" b="0" dirty="0">
                <a:latin typeface="Arial" charset="0"/>
                <a:ea typeface="ＭＳ Ｐゴシック" pitchFamily="34" charset="-128"/>
              </a:rPr>
              <a:t>Horizont Europa	(Stand 15.03.2023)</a:t>
            </a:r>
          </a:p>
        </p:txBody>
      </p:sp>
    </p:spTree>
    <p:extLst>
      <p:ext uri="{BB962C8B-B14F-4D97-AF65-F5344CB8AC3E}">
        <p14:creationId xmlns:p14="http://schemas.microsoft.com/office/powerpoint/2010/main" val="874408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Neuausrichtungen in Horizont Europa</a:t>
            </a:r>
          </a:p>
        </p:txBody>
      </p:sp>
      <p:sp>
        <p:nvSpPr>
          <p:cNvPr id="22" name="Textplatzhalter 21"/>
          <p:cNvSpPr>
            <a:spLocks noGrp="1"/>
          </p:cNvSpPr>
          <p:nvPr>
            <p:ph type="body" sz="quarter" idx="10"/>
          </p:nvPr>
        </p:nvSpPr>
        <p:spPr/>
        <p:txBody>
          <a:bodyPr/>
          <a:lstStyle/>
          <a:p>
            <a:r>
              <a:rPr lang="de-DE" dirty="0"/>
              <a:t>EU-Partnerschaften und Missionen</a:t>
            </a:r>
          </a:p>
        </p:txBody>
      </p:sp>
      <p:sp>
        <p:nvSpPr>
          <p:cNvPr id="3" name="Rechteck 2"/>
          <p:cNvSpPr>
            <a:spLocks noChangeAspect="1"/>
          </p:cNvSpPr>
          <p:nvPr/>
        </p:nvSpPr>
        <p:spPr>
          <a:xfrm>
            <a:off x="355832" y="2500404"/>
            <a:ext cx="828000" cy="828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a:spLocks noChangeAspect="1"/>
          </p:cNvSpPr>
          <p:nvPr/>
        </p:nvSpPr>
        <p:spPr>
          <a:xfrm>
            <a:off x="1270818" y="2500404"/>
            <a:ext cx="828000" cy="828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a:spLocks noChangeAspect="1"/>
          </p:cNvSpPr>
          <p:nvPr/>
        </p:nvSpPr>
        <p:spPr>
          <a:xfrm>
            <a:off x="2199410" y="2500404"/>
            <a:ext cx="828000" cy="828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356601" y="3391405"/>
            <a:ext cx="2670809" cy="197749"/>
          </a:xfrm>
          <a:prstGeom prst="rect">
            <a:avLst/>
          </a:prstGeom>
          <a:solidFill>
            <a:srgbClr val="595959"/>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latin typeface="Calibri" panose="020F0502020204030204" pitchFamily="34" charset="0"/>
              <a:cs typeface="Calibri" panose="020F0502020204030204" pitchFamily="34" charset="0"/>
            </a:endParaRPr>
          </a:p>
        </p:txBody>
      </p:sp>
      <p:sp>
        <p:nvSpPr>
          <p:cNvPr id="13" name="Textfeld 12"/>
          <p:cNvSpPr txBox="1"/>
          <p:nvPr/>
        </p:nvSpPr>
        <p:spPr>
          <a:xfrm>
            <a:off x="3563888" y="1419622"/>
            <a:ext cx="2921249" cy="369332"/>
          </a:xfrm>
          <a:prstGeom prst="rect">
            <a:avLst/>
          </a:prstGeom>
          <a:noFill/>
        </p:spPr>
        <p:txBody>
          <a:bodyPr wrap="none" rtlCol="0">
            <a:spAutoFit/>
          </a:bodyPr>
          <a:lstStyle/>
          <a:p>
            <a:pPr algn="ctr"/>
            <a:r>
              <a:rPr lang="de-DE" b="1" dirty="0">
                <a:solidFill>
                  <a:srgbClr val="C00000"/>
                </a:solidFill>
                <a:latin typeface="Calibri" panose="020F0502020204030204" pitchFamily="34" charset="0"/>
                <a:cs typeface="Calibri" panose="020F0502020204030204" pitchFamily="34" charset="0"/>
              </a:rPr>
              <a:t>Europäische Partnerschaften</a:t>
            </a:r>
          </a:p>
        </p:txBody>
      </p:sp>
      <p:sp>
        <p:nvSpPr>
          <p:cNvPr id="56" name="Pfeil nach links 55"/>
          <p:cNvSpPr/>
          <p:nvPr/>
        </p:nvSpPr>
        <p:spPr>
          <a:xfrm rot="16200000">
            <a:off x="1572331" y="2256698"/>
            <a:ext cx="306000"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6" name="Gruppieren 25">
            <a:extLst>
              <a:ext uri="{FF2B5EF4-FFF2-40B4-BE49-F238E27FC236}">
                <a16:creationId xmlns:a16="http://schemas.microsoft.com/office/drawing/2014/main" id="{25B78348-F174-DE3A-A239-B7327E3187DB}"/>
              </a:ext>
            </a:extLst>
          </p:cNvPr>
          <p:cNvGrpSpPr/>
          <p:nvPr/>
        </p:nvGrpSpPr>
        <p:grpSpPr>
          <a:xfrm>
            <a:off x="1727984" y="1807604"/>
            <a:ext cx="6780783" cy="523220"/>
            <a:chOff x="1727984" y="1807604"/>
            <a:chExt cx="6780783" cy="523220"/>
          </a:xfrm>
        </p:grpSpPr>
        <p:sp>
          <p:nvSpPr>
            <p:cNvPr id="29" name="Pfeil nach links 28"/>
            <p:cNvSpPr/>
            <p:nvPr/>
          </p:nvSpPr>
          <p:spPr>
            <a:xfrm>
              <a:off x="6451890" y="2032792"/>
              <a:ext cx="385369"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Gefaltete Ecke 29"/>
            <p:cNvSpPr/>
            <p:nvPr/>
          </p:nvSpPr>
          <p:spPr>
            <a:xfrm>
              <a:off x="7055594" y="1870483"/>
              <a:ext cx="324000" cy="394185"/>
            </a:xfrm>
            <a:prstGeom prst="foldedCorner">
              <a:avLst>
                <a:gd name="adj" fmla="val 34518"/>
              </a:avLst>
            </a:prstGeom>
            <a:solidFill>
              <a:srgbClr val="5567AE"/>
            </a:solidFill>
            <a:ln w="9525">
              <a:solidFill>
                <a:srgbClr val="5567AE"/>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de-DE" sz="2000" b="1" dirty="0">
                  <a:latin typeface="Times New Roman" panose="02020603050405020304" pitchFamily="18" charset="0"/>
                  <a:cs typeface="Times New Roman" panose="02020603050405020304" pitchFamily="18" charset="0"/>
                </a:rPr>
                <a:t>i</a:t>
              </a:r>
            </a:p>
          </p:txBody>
        </p:sp>
        <p:sp>
          <p:nvSpPr>
            <p:cNvPr id="33" name="Textfeld 32"/>
            <p:cNvSpPr txBox="1"/>
            <p:nvPr/>
          </p:nvSpPr>
          <p:spPr>
            <a:xfrm>
              <a:off x="7508532" y="1807604"/>
              <a:ext cx="1000235" cy="523220"/>
            </a:xfrm>
            <a:prstGeom prst="rect">
              <a:avLst/>
            </a:prstGeom>
            <a:noFill/>
          </p:spPr>
          <p:txBody>
            <a:bodyPr wrap="square" rtlCol="0">
              <a:spAutoFit/>
            </a:bodyPr>
            <a:lstStyle/>
            <a:p>
              <a:r>
                <a:rPr lang="de-DE" sz="1400" dirty="0">
                  <a:latin typeface="Calibri" panose="020F0502020204030204" pitchFamily="34" charset="0"/>
                  <a:cs typeface="Calibri" panose="020F0502020204030204" pitchFamily="34" charset="0"/>
                </a:rPr>
                <a:t>Industrie,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Verbände</a:t>
              </a:r>
            </a:p>
          </p:txBody>
        </p:sp>
        <p:sp>
          <p:nvSpPr>
            <p:cNvPr id="58" name="Pfeil nach links 57"/>
            <p:cNvSpPr/>
            <p:nvPr/>
          </p:nvSpPr>
          <p:spPr>
            <a:xfrm>
              <a:off x="1727984" y="2033780"/>
              <a:ext cx="103071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Gefaltete Ecke 61"/>
            <p:cNvSpPr/>
            <p:nvPr/>
          </p:nvSpPr>
          <p:spPr>
            <a:xfrm>
              <a:off x="2947351" y="1871650"/>
              <a:ext cx="324000" cy="395899"/>
            </a:xfrm>
            <a:prstGeom prst="foldedCorner">
              <a:avLst>
                <a:gd name="adj" fmla="val 34518"/>
              </a:avLst>
            </a:prstGeom>
            <a:solidFill>
              <a:schemeClr val="bg1">
                <a:lumMod val="9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200" b="1" dirty="0">
                  <a:solidFill>
                    <a:schemeClr val="tx1">
                      <a:lumMod val="75000"/>
                      <a:lumOff val="25000"/>
                    </a:schemeClr>
                  </a:solidFill>
                  <a:latin typeface="Calibri" panose="020F0502020204030204" pitchFamily="34" charset="0"/>
                  <a:cs typeface="Calibri" panose="020F0502020204030204" pitchFamily="34" charset="0"/>
                </a:rPr>
                <a:t>WP</a:t>
              </a:r>
            </a:p>
          </p:txBody>
        </p:sp>
        <p:sp>
          <p:nvSpPr>
            <p:cNvPr id="63" name="Pfeil nach links 62"/>
            <p:cNvSpPr/>
            <p:nvPr/>
          </p:nvSpPr>
          <p:spPr>
            <a:xfrm>
              <a:off x="3435508" y="2030500"/>
              <a:ext cx="103071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4601832" y="1888793"/>
              <a:ext cx="1689691" cy="360000"/>
            </a:xfrm>
            <a:prstGeom prst="roundRect">
              <a:avLst>
                <a:gd name="adj" fmla="val 37846"/>
              </a:avLst>
            </a:prstGeom>
            <a:solidFill>
              <a:srgbClr val="F6E160"/>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de-DE" sz="1400" dirty="0" err="1">
                  <a:solidFill>
                    <a:schemeClr val="tx1">
                      <a:lumMod val="85000"/>
                      <a:lumOff val="15000"/>
                    </a:schemeClr>
                  </a:solidFill>
                  <a:latin typeface="Calibri" panose="020F0502020204030204" pitchFamily="34" charset="0"/>
                  <a:cs typeface="Calibri" panose="020F0502020204030204" pitchFamily="34" charset="0"/>
                </a:rPr>
                <a:t>koprogrammierte</a:t>
              </a:r>
              <a:endParaRPr lang="de-DE" sz="1400" dirty="0">
                <a:solidFill>
                  <a:schemeClr val="tx1">
                    <a:lumMod val="85000"/>
                    <a:lumOff val="15000"/>
                  </a:schemeClr>
                </a:solidFill>
                <a:latin typeface="Calibri" panose="020F0502020204030204" pitchFamily="34" charset="0"/>
                <a:cs typeface="Calibri" panose="020F0502020204030204" pitchFamily="34" charset="0"/>
              </a:endParaRPr>
            </a:p>
          </p:txBody>
        </p:sp>
      </p:grpSp>
      <p:grpSp>
        <p:nvGrpSpPr>
          <p:cNvPr id="25" name="Gruppieren 24">
            <a:extLst>
              <a:ext uri="{FF2B5EF4-FFF2-40B4-BE49-F238E27FC236}">
                <a16:creationId xmlns:a16="http://schemas.microsoft.com/office/drawing/2014/main" id="{83EBF017-AFD8-A149-F67F-6796786A2282}"/>
              </a:ext>
            </a:extLst>
          </p:cNvPr>
          <p:cNvGrpSpPr/>
          <p:nvPr/>
        </p:nvGrpSpPr>
        <p:grpSpPr>
          <a:xfrm>
            <a:off x="3483212" y="2821115"/>
            <a:ext cx="5320714" cy="650590"/>
            <a:chOff x="3483212" y="3037139"/>
            <a:chExt cx="5320714" cy="650590"/>
          </a:xfrm>
        </p:grpSpPr>
        <p:grpSp>
          <p:nvGrpSpPr>
            <p:cNvPr id="18" name="Gruppieren 17"/>
            <p:cNvGrpSpPr/>
            <p:nvPr/>
          </p:nvGrpSpPr>
          <p:grpSpPr>
            <a:xfrm>
              <a:off x="7411895" y="3075483"/>
              <a:ext cx="432000" cy="432000"/>
              <a:chOff x="2843808" y="1203598"/>
              <a:chExt cx="432000" cy="432000"/>
            </a:xfrm>
          </p:grpSpPr>
          <p:sp>
            <p:nvSpPr>
              <p:cNvPr id="16" name="Ellipse 15"/>
              <p:cNvSpPr/>
              <p:nvPr/>
            </p:nvSpPr>
            <p:spPr>
              <a:xfrm>
                <a:off x="2843808" y="1203598"/>
                <a:ext cx="432000" cy="432000"/>
              </a:xfrm>
              <a:prstGeom prst="ellipse">
                <a:avLst/>
              </a:prstGeom>
              <a:solidFill>
                <a:srgbClr val="B0B1B4"/>
              </a:solidFill>
              <a:ln w="9525">
                <a:solidFill>
                  <a:srgbClr val="888A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2915836" y="1274397"/>
                <a:ext cx="288000" cy="288000"/>
              </a:xfrm>
              <a:prstGeom prst="ellipse">
                <a:avLst/>
              </a:prstGeom>
              <a:solidFill>
                <a:srgbClr val="EDCD0D"/>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de-DE" dirty="0">
                    <a:solidFill>
                      <a:srgbClr val="A79009"/>
                    </a:solidFill>
                  </a:rPr>
                  <a:t>€</a:t>
                </a:r>
              </a:p>
            </p:txBody>
          </p:sp>
        </p:grpSp>
        <p:sp>
          <p:nvSpPr>
            <p:cNvPr id="24" name="Textfeld 23"/>
            <p:cNvSpPr txBox="1"/>
            <p:nvPr/>
          </p:nvSpPr>
          <p:spPr>
            <a:xfrm>
              <a:off x="7947707" y="3037139"/>
              <a:ext cx="856219" cy="523220"/>
            </a:xfrm>
            <a:prstGeom prst="rect">
              <a:avLst/>
            </a:prstGeom>
            <a:noFill/>
          </p:spPr>
          <p:txBody>
            <a:bodyPr wrap="square" rIns="36000" rtlCol="0">
              <a:spAutoFit/>
            </a:bodyPr>
            <a:lstStyle/>
            <a:p>
              <a:r>
                <a:rPr lang="de-DE" sz="1400" dirty="0">
                  <a:latin typeface="Calibri" panose="020F0502020204030204" pitchFamily="34" charset="0"/>
                  <a:cs typeface="Calibri" panose="020F0502020204030204" pitchFamily="34" charset="0"/>
                </a:rPr>
                <a:t>Industrie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Verbände</a:t>
              </a:r>
            </a:p>
          </p:txBody>
        </p:sp>
        <p:sp>
          <p:nvSpPr>
            <p:cNvPr id="27" name="Pfeil nach links 26"/>
            <p:cNvSpPr/>
            <p:nvPr/>
          </p:nvSpPr>
          <p:spPr>
            <a:xfrm>
              <a:off x="6881036" y="3254916"/>
              <a:ext cx="385369"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p:cNvGrpSpPr/>
            <p:nvPr/>
          </p:nvGrpSpPr>
          <p:grpSpPr>
            <a:xfrm>
              <a:off x="3893077" y="3070780"/>
              <a:ext cx="432000" cy="432000"/>
              <a:chOff x="6876280" y="3957152"/>
              <a:chExt cx="432000" cy="432000"/>
            </a:xfrm>
          </p:grpSpPr>
          <p:sp>
            <p:nvSpPr>
              <p:cNvPr id="44" name="Ellipse 43"/>
              <p:cNvSpPr/>
              <p:nvPr/>
            </p:nvSpPr>
            <p:spPr>
              <a:xfrm>
                <a:off x="6876280" y="3957152"/>
                <a:ext cx="432000" cy="432000"/>
              </a:xfrm>
              <a:prstGeom prst="ellipse">
                <a:avLst/>
              </a:prstGeom>
              <a:solidFill>
                <a:srgbClr val="B0B1B4"/>
              </a:solidFill>
              <a:ln w="9525">
                <a:solidFill>
                  <a:srgbClr val="888A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a:off x="6948308" y="4029428"/>
                <a:ext cx="288000" cy="288000"/>
              </a:xfrm>
              <a:prstGeom prst="ellipse">
                <a:avLst/>
              </a:prstGeom>
              <a:solidFill>
                <a:srgbClr val="EDCD0D"/>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de-DE" dirty="0">
                    <a:solidFill>
                      <a:srgbClr val="A79009"/>
                    </a:solidFill>
                  </a:rPr>
                  <a:t>€</a:t>
                </a:r>
              </a:p>
            </p:txBody>
          </p:sp>
        </p:grpSp>
        <p:sp>
          <p:nvSpPr>
            <p:cNvPr id="47" name="Pfeil nach links 46"/>
            <p:cNvSpPr/>
            <p:nvPr/>
          </p:nvSpPr>
          <p:spPr>
            <a:xfrm rot="10800000">
              <a:off x="3483212" y="3253725"/>
              <a:ext cx="30495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Pfeil nach links 59"/>
            <p:cNvSpPr/>
            <p:nvPr/>
          </p:nvSpPr>
          <p:spPr>
            <a:xfrm rot="10800000">
              <a:off x="4450550" y="3255043"/>
              <a:ext cx="30495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Abgerundetes Rechteck 11"/>
            <p:cNvSpPr/>
            <p:nvPr/>
          </p:nvSpPr>
          <p:spPr>
            <a:xfrm>
              <a:off x="5074083" y="3108884"/>
              <a:ext cx="1689691" cy="360000"/>
            </a:xfrm>
            <a:prstGeom prst="roundRect">
              <a:avLst>
                <a:gd name="adj" fmla="val 37846"/>
              </a:avLst>
            </a:prstGeom>
            <a:solidFill>
              <a:srgbClr val="F6E160"/>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de-DE" sz="1400" dirty="0">
                  <a:solidFill>
                    <a:schemeClr val="tx1">
                      <a:lumMod val="85000"/>
                      <a:lumOff val="15000"/>
                    </a:schemeClr>
                  </a:solidFill>
                  <a:latin typeface="Calibri" panose="020F0502020204030204" pitchFamily="34" charset="0"/>
                  <a:cs typeface="Calibri" panose="020F0502020204030204" pitchFamily="34" charset="0"/>
                </a:rPr>
                <a:t>institutionalisierte</a:t>
              </a:r>
            </a:p>
          </p:txBody>
        </p:sp>
        <p:sp>
          <p:nvSpPr>
            <p:cNvPr id="40" name="Gefaltete Ecke 39"/>
            <p:cNvSpPr/>
            <p:nvPr/>
          </p:nvSpPr>
          <p:spPr>
            <a:xfrm>
              <a:off x="4877121" y="3291830"/>
              <a:ext cx="324000" cy="395899"/>
            </a:xfrm>
            <a:prstGeom prst="foldedCorner">
              <a:avLst>
                <a:gd name="adj" fmla="val 34518"/>
              </a:avLst>
            </a:prstGeom>
            <a:solidFill>
              <a:srgbClr val="B0B1B4"/>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200" b="1" dirty="0">
                  <a:latin typeface="Calibri" panose="020F0502020204030204" pitchFamily="34" charset="0"/>
                  <a:cs typeface="Calibri" panose="020F0502020204030204" pitchFamily="34" charset="0"/>
                </a:rPr>
                <a:t>WP</a:t>
              </a:r>
            </a:p>
          </p:txBody>
        </p:sp>
      </p:grpSp>
      <p:grpSp>
        <p:nvGrpSpPr>
          <p:cNvPr id="14" name="Gruppieren 13">
            <a:extLst>
              <a:ext uri="{FF2B5EF4-FFF2-40B4-BE49-F238E27FC236}">
                <a16:creationId xmlns:a16="http://schemas.microsoft.com/office/drawing/2014/main" id="{03EA1CA8-5104-59FE-8C0F-2A9B969C4D59}"/>
              </a:ext>
            </a:extLst>
          </p:cNvPr>
          <p:cNvGrpSpPr/>
          <p:nvPr/>
        </p:nvGrpSpPr>
        <p:grpSpPr>
          <a:xfrm>
            <a:off x="3263649" y="2317620"/>
            <a:ext cx="5732373" cy="648635"/>
            <a:chOff x="3263649" y="2389067"/>
            <a:chExt cx="5732373" cy="648635"/>
          </a:xfrm>
        </p:grpSpPr>
        <p:grpSp>
          <p:nvGrpSpPr>
            <p:cNvPr id="19" name="Gruppieren 18"/>
            <p:cNvGrpSpPr/>
            <p:nvPr/>
          </p:nvGrpSpPr>
          <p:grpSpPr>
            <a:xfrm>
              <a:off x="7239778" y="2431147"/>
              <a:ext cx="432000" cy="432000"/>
              <a:chOff x="2843808" y="1154680"/>
              <a:chExt cx="432000" cy="432000"/>
            </a:xfrm>
          </p:grpSpPr>
          <p:sp>
            <p:nvSpPr>
              <p:cNvPr id="20" name="Ellipse 19"/>
              <p:cNvSpPr/>
              <p:nvPr/>
            </p:nvSpPr>
            <p:spPr>
              <a:xfrm>
                <a:off x="2843808" y="1154680"/>
                <a:ext cx="432000" cy="432000"/>
              </a:xfrm>
              <a:prstGeom prst="ellipse">
                <a:avLst/>
              </a:prstGeom>
              <a:solidFill>
                <a:srgbClr val="B0B1B4"/>
              </a:solidFill>
              <a:ln w="9525">
                <a:solidFill>
                  <a:srgbClr val="888A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2915836" y="1224444"/>
                <a:ext cx="288000" cy="288000"/>
              </a:xfrm>
              <a:prstGeom prst="ellipse">
                <a:avLst/>
              </a:prstGeom>
              <a:solidFill>
                <a:srgbClr val="EDCD0D"/>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de-DE" dirty="0">
                    <a:solidFill>
                      <a:srgbClr val="A79009"/>
                    </a:solidFill>
                  </a:rPr>
                  <a:t>€</a:t>
                </a:r>
              </a:p>
            </p:txBody>
          </p:sp>
        </p:grpSp>
        <p:sp>
          <p:nvSpPr>
            <p:cNvPr id="23" name="Textfeld 22"/>
            <p:cNvSpPr txBox="1"/>
            <p:nvPr/>
          </p:nvSpPr>
          <p:spPr>
            <a:xfrm>
              <a:off x="7763935" y="2389067"/>
              <a:ext cx="1232087" cy="523220"/>
            </a:xfrm>
            <a:prstGeom prst="rect">
              <a:avLst/>
            </a:prstGeom>
            <a:noFill/>
          </p:spPr>
          <p:txBody>
            <a:bodyPr wrap="square" rtlCol="0">
              <a:spAutoFit/>
            </a:bodyPr>
            <a:lstStyle/>
            <a:p>
              <a:r>
                <a:rPr lang="de-DE" sz="1400" dirty="0">
                  <a:latin typeface="Calibri" panose="020F0502020204030204" pitchFamily="34" charset="0"/>
                  <a:cs typeface="Calibri" panose="020F0502020204030204" pitchFamily="34" charset="0"/>
                </a:rPr>
                <a:t>Bund, Land,</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EU-Staaten </a:t>
              </a:r>
            </a:p>
          </p:txBody>
        </p:sp>
        <p:sp>
          <p:nvSpPr>
            <p:cNvPr id="28" name="Pfeil nach links 27"/>
            <p:cNvSpPr/>
            <p:nvPr/>
          </p:nvSpPr>
          <p:spPr>
            <a:xfrm>
              <a:off x="6672788" y="2609785"/>
              <a:ext cx="385369"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50" name="Gruppieren 49"/>
            <p:cNvGrpSpPr/>
            <p:nvPr/>
          </p:nvGrpSpPr>
          <p:grpSpPr>
            <a:xfrm>
              <a:off x="3677053" y="2427734"/>
              <a:ext cx="432000" cy="432000"/>
              <a:chOff x="6876280" y="3751337"/>
              <a:chExt cx="432000" cy="432000"/>
            </a:xfrm>
          </p:grpSpPr>
          <p:sp>
            <p:nvSpPr>
              <p:cNvPr id="52" name="Ellipse 51"/>
              <p:cNvSpPr/>
              <p:nvPr/>
            </p:nvSpPr>
            <p:spPr>
              <a:xfrm>
                <a:off x="6876280" y="3751337"/>
                <a:ext cx="432000" cy="432000"/>
              </a:xfrm>
              <a:prstGeom prst="ellipse">
                <a:avLst/>
              </a:prstGeom>
              <a:solidFill>
                <a:srgbClr val="B0B1B4"/>
              </a:solidFill>
              <a:ln w="9525">
                <a:solidFill>
                  <a:srgbClr val="888A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p:cNvSpPr/>
              <p:nvPr/>
            </p:nvSpPr>
            <p:spPr>
              <a:xfrm>
                <a:off x="6948308" y="3823377"/>
                <a:ext cx="288000" cy="288000"/>
              </a:xfrm>
              <a:prstGeom prst="ellipse">
                <a:avLst/>
              </a:prstGeom>
              <a:solidFill>
                <a:srgbClr val="EDCD0D"/>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de-DE" dirty="0">
                    <a:solidFill>
                      <a:srgbClr val="A79009"/>
                    </a:solidFill>
                  </a:rPr>
                  <a:t>€</a:t>
                </a:r>
              </a:p>
            </p:txBody>
          </p:sp>
        </p:grpSp>
        <p:sp>
          <p:nvSpPr>
            <p:cNvPr id="59" name="Pfeil nach links 58"/>
            <p:cNvSpPr/>
            <p:nvPr/>
          </p:nvSpPr>
          <p:spPr>
            <a:xfrm rot="10800000">
              <a:off x="3263649" y="2610939"/>
              <a:ext cx="30495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Pfeil nach links 60"/>
            <p:cNvSpPr/>
            <p:nvPr/>
          </p:nvSpPr>
          <p:spPr>
            <a:xfrm rot="10800000">
              <a:off x="4226575" y="2608222"/>
              <a:ext cx="30495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s Rechteck 10"/>
            <p:cNvSpPr/>
            <p:nvPr/>
          </p:nvSpPr>
          <p:spPr>
            <a:xfrm>
              <a:off x="4827436" y="2465504"/>
              <a:ext cx="1689691" cy="360000"/>
            </a:xfrm>
            <a:prstGeom prst="roundRect">
              <a:avLst>
                <a:gd name="adj" fmla="val 37846"/>
              </a:avLst>
            </a:prstGeom>
            <a:solidFill>
              <a:srgbClr val="F6E160"/>
            </a:solidFill>
            <a:ln>
              <a:solidFill>
                <a:srgbClr val="EDCD0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de-DE" sz="1400" dirty="0" err="1">
                  <a:solidFill>
                    <a:schemeClr val="tx1">
                      <a:lumMod val="85000"/>
                      <a:lumOff val="15000"/>
                    </a:schemeClr>
                  </a:solidFill>
                  <a:latin typeface="Calibri" panose="020F0502020204030204" pitchFamily="34" charset="0"/>
                  <a:cs typeface="Calibri" panose="020F0502020204030204" pitchFamily="34" charset="0"/>
                </a:rPr>
                <a:t>kofinanzierte</a:t>
              </a:r>
              <a:endParaRPr lang="de-DE" sz="1400" dirty="0">
                <a:solidFill>
                  <a:schemeClr val="tx1">
                    <a:lumMod val="85000"/>
                    <a:lumOff val="15000"/>
                  </a:schemeClr>
                </a:solidFill>
                <a:latin typeface="Calibri" panose="020F0502020204030204" pitchFamily="34" charset="0"/>
                <a:cs typeface="Calibri" panose="020F0502020204030204" pitchFamily="34" charset="0"/>
              </a:endParaRPr>
            </a:p>
          </p:txBody>
        </p:sp>
        <p:sp>
          <p:nvSpPr>
            <p:cNvPr id="64" name="Gefaltete Ecke 63"/>
            <p:cNvSpPr/>
            <p:nvPr/>
          </p:nvSpPr>
          <p:spPr>
            <a:xfrm>
              <a:off x="4638890" y="2641803"/>
              <a:ext cx="324000" cy="395899"/>
            </a:xfrm>
            <a:prstGeom prst="foldedCorner">
              <a:avLst>
                <a:gd name="adj" fmla="val 34518"/>
              </a:avLst>
            </a:prstGeom>
            <a:solidFill>
              <a:srgbClr val="B0B1B4"/>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200" b="1" dirty="0">
                  <a:latin typeface="Calibri" panose="020F0502020204030204" pitchFamily="34" charset="0"/>
                  <a:cs typeface="Calibri" panose="020F0502020204030204" pitchFamily="34" charset="0"/>
                </a:rPr>
                <a:t>WP </a:t>
              </a:r>
            </a:p>
          </p:txBody>
        </p:sp>
      </p:grpSp>
      <p:grpSp>
        <p:nvGrpSpPr>
          <p:cNvPr id="31" name="Gruppieren 30">
            <a:extLst>
              <a:ext uri="{FF2B5EF4-FFF2-40B4-BE49-F238E27FC236}">
                <a16:creationId xmlns:a16="http://schemas.microsoft.com/office/drawing/2014/main" id="{C319AB51-6AD0-E6F3-4050-DBD1DF870997}"/>
              </a:ext>
            </a:extLst>
          </p:cNvPr>
          <p:cNvGrpSpPr/>
          <p:nvPr/>
        </p:nvGrpSpPr>
        <p:grpSpPr>
          <a:xfrm>
            <a:off x="4644008" y="3716129"/>
            <a:ext cx="1607602" cy="704582"/>
            <a:chOff x="1021832" y="4299942"/>
            <a:chExt cx="1607602" cy="704582"/>
          </a:xfrm>
        </p:grpSpPr>
        <p:sp>
          <p:nvSpPr>
            <p:cNvPr id="15" name="Ecken des Rechtecks auf der gleichen Seite schneiden 14"/>
            <p:cNvSpPr>
              <a:spLocks noChangeAspect="1"/>
            </p:cNvSpPr>
            <p:nvPr/>
          </p:nvSpPr>
          <p:spPr>
            <a:xfrm>
              <a:off x="1183832" y="4299942"/>
              <a:ext cx="1445602" cy="504056"/>
            </a:xfrm>
            <a:prstGeom prst="snip2SameRect">
              <a:avLst>
                <a:gd name="adj1" fmla="val 40786"/>
                <a:gd name="adj2" fmla="val 0"/>
              </a:avLst>
            </a:prstGeom>
            <a:solidFill>
              <a:srgbClr val="EB5D47"/>
            </a:solidFill>
            <a:ln>
              <a:solidFill>
                <a:srgbClr val="E41B2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144000" numCol="1" spcCol="0" rtlCol="0" fromWordArt="0" anchor="b" anchorCtr="0" forceAA="0" compatLnSpc="1">
              <a:prstTxWarp prst="textNoShape">
                <a:avLst/>
              </a:prstTxWarp>
              <a:noAutofit/>
            </a:bodyPr>
            <a:lstStyle/>
            <a:p>
              <a:pPr algn="ctr"/>
              <a:r>
                <a:rPr lang="de-DE" sz="1400" dirty="0">
                  <a:latin typeface="Calibri" panose="020F0502020204030204" pitchFamily="34" charset="0"/>
                  <a:cs typeface="Calibri" panose="020F0502020204030204" pitchFamily="34" charset="0"/>
                </a:rPr>
                <a:t>5 Missionen</a:t>
              </a:r>
            </a:p>
          </p:txBody>
        </p:sp>
        <p:sp>
          <p:nvSpPr>
            <p:cNvPr id="75" name="Gefaltete Ecke 74"/>
            <p:cNvSpPr>
              <a:spLocks noChangeAspect="1"/>
            </p:cNvSpPr>
            <p:nvPr/>
          </p:nvSpPr>
          <p:spPr>
            <a:xfrm>
              <a:off x="1021832" y="4608625"/>
              <a:ext cx="324000" cy="395899"/>
            </a:xfrm>
            <a:prstGeom prst="foldedCorner">
              <a:avLst>
                <a:gd name="adj" fmla="val 34518"/>
              </a:avLst>
            </a:prstGeom>
            <a:solidFill>
              <a:srgbClr val="B0B1B4"/>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200" b="1" dirty="0">
                  <a:latin typeface="Calibri" panose="020F0502020204030204" pitchFamily="34" charset="0"/>
                  <a:cs typeface="Calibri" panose="020F0502020204030204" pitchFamily="34" charset="0"/>
                </a:rPr>
                <a:t>WP</a:t>
              </a:r>
            </a:p>
          </p:txBody>
        </p:sp>
      </p:grpSp>
      <p:sp>
        <p:nvSpPr>
          <p:cNvPr id="76" name="Gefaltete Ecke 75"/>
          <p:cNvSpPr>
            <a:spLocks noChangeAspect="1"/>
          </p:cNvSpPr>
          <p:nvPr/>
        </p:nvSpPr>
        <p:spPr>
          <a:xfrm>
            <a:off x="1518303" y="2675584"/>
            <a:ext cx="401906" cy="491095"/>
          </a:xfrm>
          <a:prstGeom prst="foldedCorner">
            <a:avLst>
              <a:gd name="adj" fmla="val 34518"/>
            </a:avLst>
          </a:prstGeom>
          <a:solidFill>
            <a:srgbClr val="B0B1B4"/>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200" b="1" dirty="0">
                <a:latin typeface="Calibri" panose="020F0502020204030204" pitchFamily="34" charset="0"/>
                <a:cs typeface="Calibri" panose="020F0502020204030204" pitchFamily="34" charset="0"/>
              </a:rPr>
              <a:t>WPs</a:t>
            </a:r>
          </a:p>
        </p:txBody>
      </p:sp>
      <p:sp>
        <p:nvSpPr>
          <p:cNvPr id="77" name="Pfeil nach links 76"/>
          <p:cNvSpPr/>
          <p:nvPr/>
        </p:nvSpPr>
        <p:spPr>
          <a:xfrm rot="16200000">
            <a:off x="1573958" y="3768342"/>
            <a:ext cx="304952" cy="72008"/>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80" name="Gruppieren 79"/>
          <p:cNvGrpSpPr/>
          <p:nvPr/>
        </p:nvGrpSpPr>
        <p:grpSpPr>
          <a:xfrm>
            <a:off x="1592072" y="4352205"/>
            <a:ext cx="1812302" cy="307777"/>
            <a:chOff x="6491703" y="4200777"/>
            <a:chExt cx="1812302" cy="307777"/>
          </a:xfrm>
        </p:grpSpPr>
        <p:sp>
          <p:nvSpPr>
            <p:cNvPr id="78" name="Gefaltete Ecke 77"/>
            <p:cNvSpPr>
              <a:spLocks noChangeAspect="1"/>
            </p:cNvSpPr>
            <p:nvPr/>
          </p:nvSpPr>
          <p:spPr>
            <a:xfrm>
              <a:off x="6491703" y="4202427"/>
              <a:ext cx="249182" cy="304478"/>
            </a:xfrm>
            <a:prstGeom prst="foldedCorner">
              <a:avLst>
                <a:gd name="adj" fmla="val 34518"/>
              </a:avLst>
            </a:prstGeom>
            <a:solidFill>
              <a:srgbClr val="B0B1B4"/>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lang="de-DE" sz="1050" b="1" dirty="0">
                  <a:latin typeface="Calibri" panose="020F0502020204030204" pitchFamily="34" charset="0"/>
                  <a:cs typeface="Calibri" panose="020F0502020204030204" pitchFamily="34" charset="0"/>
                </a:rPr>
                <a:t>WP</a:t>
              </a:r>
            </a:p>
          </p:txBody>
        </p:sp>
        <p:sp>
          <p:nvSpPr>
            <p:cNvPr id="79" name="Textfeld 78"/>
            <p:cNvSpPr txBox="1"/>
            <p:nvPr/>
          </p:nvSpPr>
          <p:spPr>
            <a:xfrm>
              <a:off x="6740885" y="4200777"/>
              <a:ext cx="1563120" cy="307777"/>
            </a:xfrm>
            <a:prstGeom prst="rect">
              <a:avLst/>
            </a:prstGeom>
            <a:noFill/>
          </p:spPr>
          <p:txBody>
            <a:bodyPr wrap="none" rtlCol="0">
              <a:spAutoFit/>
            </a:bodyPr>
            <a:lstStyle/>
            <a:p>
              <a:r>
                <a:rPr lang="de-DE" sz="1400" dirty="0">
                  <a:latin typeface="Calibri" panose="020F0502020204030204" pitchFamily="34" charset="0"/>
                  <a:cs typeface="Calibri" panose="020F0502020204030204" pitchFamily="34" charset="0"/>
                </a:rPr>
                <a:t>Arbeitsprogramme</a:t>
              </a:r>
            </a:p>
          </p:txBody>
        </p:sp>
      </p:grpSp>
      <p:sp>
        <p:nvSpPr>
          <p:cNvPr id="54" name="Textfeld 53"/>
          <p:cNvSpPr txBox="1"/>
          <p:nvPr/>
        </p:nvSpPr>
        <p:spPr>
          <a:xfrm>
            <a:off x="3571637" y="3570570"/>
            <a:ext cx="1167306" cy="369332"/>
          </a:xfrm>
          <a:prstGeom prst="rect">
            <a:avLst/>
          </a:prstGeom>
          <a:noFill/>
        </p:spPr>
        <p:txBody>
          <a:bodyPr wrap="none" rtlCol="0">
            <a:spAutoFit/>
          </a:bodyPr>
          <a:lstStyle/>
          <a:p>
            <a:pPr algn="ctr"/>
            <a:r>
              <a:rPr lang="de-DE" b="1" dirty="0">
                <a:solidFill>
                  <a:srgbClr val="C00000"/>
                </a:solidFill>
                <a:latin typeface="Calibri" panose="020F0502020204030204" pitchFamily="34" charset="0"/>
                <a:cs typeface="Calibri" panose="020F0502020204030204" pitchFamily="34" charset="0"/>
              </a:rPr>
              <a:t>Missionen</a:t>
            </a:r>
          </a:p>
        </p:txBody>
      </p:sp>
      <p:sp>
        <p:nvSpPr>
          <p:cNvPr id="32" name="Pfeil nach links 57">
            <a:extLst>
              <a:ext uri="{FF2B5EF4-FFF2-40B4-BE49-F238E27FC236}">
                <a16:creationId xmlns:a16="http://schemas.microsoft.com/office/drawing/2014/main" id="{0F4AAB6D-2A5D-11D6-38BD-C8F4C1E6A35E}"/>
              </a:ext>
            </a:extLst>
          </p:cNvPr>
          <p:cNvSpPr/>
          <p:nvPr/>
        </p:nvSpPr>
        <p:spPr>
          <a:xfrm rot="10800000">
            <a:off x="1727984" y="3973172"/>
            <a:ext cx="2836267" cy="72000"/>
          </a:xfrm>
          <a:prstGeom prst="leftArrow">
            <a:avLst>
              <a:gd name="adj1" fmla="val 30158"/>
              <a:gd name="adj2" fmla="val 149208"/>
            </a:avLst>
          </a:prstGeom>
          <a:solidFill>
            <a:srgbClr val="59595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33021654-9FF3-5CE0-15AA-3970B5C1820E}"/>
              </a:ext>
            </a:extLst>
          </p:cNvPr>
          <p:cNvSpPr txBox="1"/>
          <p:nvPr/>
        </p:nvSpPr>
        <p:spPr>
          <a:xfrm>
            <a:off x="6318675" y="3605936"/>
            <a:ext cx="2547243" cy="1200329"/>
          </a:xfrm>
          <a:prstGeom prst="rect">
            <a:avLst/>
          </a:prstGeom>
          <a:noFill/>
        </p:spPr>
        <p:txBody>
          <a:bodyPr wrap="square" rIns="36000" rtlCol="0">
            <a:spAutoFit/>
          </a:bodyPr>
          <a:lstStyle/>
          <a:p>
            <a:pPr marL="177800" indent="-177800">
              <a:buClr>
                <a:srgbClr val="164194"/>
              </a:buClr>
              <a:buSzPct val="95000"/>
              <a:buFont typeface="Arial" panose="020B0604020202020204" pitchFamily="34" charset="0"/>
              <a:buChar char="→"/>
            </a:pPr>
            <a:r>
              <a:rPr lang="de-DE" sz="1200" dirty="0">
                <a:latin typeface="Calibri" panose="020F0502020204030204" pitchFamily="34" charset="0"/>
                <a:cs typeface="Calibri" panose="020F0502020204030204" pitchFamily="34" charset="0"/>
              </a:rPr>
              <a:t>Anpassung an den Klimawandel</a:t>
            </a:r>
          </a:p>
          <a:p>
            <a:pPr marL="177800" indent="-177800">
              <a:buClr>
                <a:srgbClr val="164194"/>
              </a:buClr>
              <a:buSzPct val="95000"/>
              <a:buFont typeface="Arial" panose="020B0604020202020204" pitchFamily="34" charset="0"/>
              <a:buChar char="→"/>
            </a:pPr>
            <a:r>
              <a:rPr lang="de-DE" sz="1200" dirty="0">
                <a:latin typeface="Calibri" panose="020F0502020204030204" pitchFamily="34" charset="0"/>
                <a:cs typeface="Calibri" panose="020F0502020204030204" pitchFamily="34" charset="0"/>
              </a:rPr>
              <a:t>Krebs</a:t>
            </a:r>
          </a:p>
          <a:p>
            <a:pPr marL="177800" indent="-177800">
              <a:buClr>
                <a:srgbClr val="164194"/>
              </a:buClr>
              <a:buSzPct val="95000"/>
              <a:buFont typeface="Arial" panose="020B0604020202020204" pitchFamily="34" charset="0"/>
              <a:buChar char="→"/>
            </a:pPr>
            <a:r>
              <a:rPr lang="de-DE" sz="1200" dirty="0">
                <a:latin typeface="Calibri" panose="020F0502020204030204" pitchFamily="34" charset="0"/>
                <a:cs typeface="Calibri" panose="020F0502020204030204" pitchFamily="34" charset="0"/>
              </a:rPr>
              <a:t>Gesunde Ozeane, Meere, Küsten- und Binnengewässer</a:t>
            </a:r>
          </a:p>
          <a:p>
            <a:pPr marL="177800" indent="-177800">
              <a:buClr>
                <a:srgbClr val="164194"/>
              </a:buClr>
              <a:buSzPct val="95000"/>
              <a:buFont typeface="Arial" panose="020B0604020202020204" pitchFamily="34" charset="0"/>
              <a:buChar char="→"/>
            </a:pPr>
            <a:r>
              <a:rPr lang="en-US" sz="1200" dirty="0" err="1">
                <a:latin typeface="Calibri" panose="020F0502020204030204" pitchFamily="34" charset="0"/>
                <a:cs typeface="Calibri" panose="020F0502020204030204" pitchFamily="34" charset="0"/>
              </a:rPr>
              <a:t>Klimaneutrale</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intelligente</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Städte</a:t>
            </a:r>
            <a:endParaRPr lang="en-US" sz="1200" dirty="0">
              <a:latin typeface="Calibri" panose="020F0502020204030204" pitchFamily="34" charset="0"/>
              <a:cs typeface="Calibri" panose="020F0502020204030204" pitchFamily="34" charset="0"/>
            </a:endParaRPr>
          </a:p>
          <a:p>
            <a:pPr marL="177800" indent="-177800">
              <a:buClr>
                <a:srgbClr val="164194"/>
              </a:buClr>
              <a:buSzPct val="95000"/>
              <a:buFont typeface="Arial" panose="020B0604020202020204" pitchFamily="34" charset="0"/>
              <a:buChar char="→"/>
            </a:pPr>
            <a:r>
              <a:rPr lang="en-US" sz="1200" dirty="0" err="1">
                <a:latin typeface="Calibri" panose="020F0502020204030204" pitchFamily="34" charset="0"/>
                <a:cs typeface="Calibri" panose="020F0502020204030204" pitchFamily="34" charset="0"/>
              </a:rPr>
              <a:t>Bodengesundheit</a:t>
            </a:r>
            <a:r>
              <a:rPr lang="en-US" sz="1200" dirty="0">
                <a:latin typeface="Calibri" panose="020F0502020204030204" pitchFamily="34" charset="0"/>
                <a:cs typeface="Calibri" panose="020F0502020204030204" pitchFamily="34" charset="0"/>
              </a:rPr>
              <a:t> und </a:t>
            </a:r>
            <a:r>
              <a:rPr lang="en-US" sz="1200" dirty="0" err="1">
                <a:latin typeface="Calibri" panose="020F0502020204030204" pitchFamily="34" charset="0"/>
                <a:cs typeface="Calibri" panose="020F0502020204030204" pitchFamily="34" charset="0"/>
              </a:rPr>
              <a:t>Ernährung</a:t>
            </a:r>
            <a:endParaRPr lang="en-US" sz="1200" dirty="0">
              <a:latin typeface="Calibri" panose="020F0502020204030204" pitchFamily="34" charset="0"/>
              <a:cs typeface="Calibri" panose="020F0502020204030204" pitchFamily="34" charset="0"/>
            </a:endParaRPr>
          </a:p>
        </p:txBody>
      </p:sp>
      <p:sp>
        <p:nvSpPr>
          <p:cNvPr id="35" name="Datumsplatzhalter 1">
            <a:extLst>
              <a:ext uri="{FF2B5EF4-FFF2-40B4-BE49-F238E27FC236}">
                <a16:creationId xmlns:a16="http://schemas.microsoft.com/office/drawing/2014/main" id="{B67292F3-0CBD-C7EE-B869-834357487D2E}"/>
              </a:ext>
            </a:extLst>
          </p:cNvPr>
          <p:cNvSpPr>
            <a:spLocks noGrp="1"/>
          </p:cNvSpPr>
          <p:nvPr>
            <p:ph type="dt" sz="half" idx="2"/>
          </p:nvPr>
        </p:nvSpPr>
        <p:spPr>
          <a:xfrm>
            <a:off x="7981678" y="4876006"/>
            <a:ext cx="694778" cy="274637"/>
          </a:xfrm>
        </p:spPr>
        <p:txBody>
          <a:bodyPr/>
          <a:lstStyle/>
          <a:p>
            <a:r>
              <a:rPr lang="de-DE" dirty="0"/>
              <a:t>15.03.2023</a:t>
            </a:r>
          </a:p>
        </p:txBody>
      </p:sp>
      <p:sp>
        <p:nvSpPr>
          <p:cNvPr id="36" name="Fußzeilenplatzhalter 2">
            <a:extLst>
              <a:ext uri="{FF2B5EF4-FFF2-40B4-BE49-F238E27FC236}">
                <a16:creationId xmlns:a16="http://schemas.microsoft.com/office/drawing/2014/main" id="{0517B0EC-A19A-84DC-AEA8-8239FCDCAEF5}"/>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37" name="Foliennummernplatzhalter 3">
            <a:extLst>
              <a:ext uri="{FF2B5EF4-FFF2-40B4-BE49-F238E27FC236}">
                <a16:creationId xmlns:a16="http://schemas.microsoft.com/office/drawing/2014/main" id="{9CFDE718-9280-5C33-E138-3156F0BFD31A}"/>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10</a:t>
            </a:fld>
            <a:endParaRPr lang="de-DE" dirty="0"/>
          </a:p>
        </p:txBody>
      </p:sp>
    </p:spTree>
    <p:extLst>
      <p:ext uri="{BB962C8B-B14F-4D97-AF65-F5344CB8AC3E}">
        <p14:creationId xmlns:p14="http://schemas.microsoft.com/office/powerpoint/2010/main" val="411422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Neue Strategie und neue Begriffe bei viel Kontinuität</a:t>
            </a:r>
          </a:p>
        </p:txBody>
      </p:sp>
      <p:graphicFrame>
        <p:nvGraphicFramePr>
          <p:cNvPr id="4" name="Tabelle 3"/>
          <p:cNvGraphicFramePr>
            <a:graphicFrameLocks noGrp="1"/>
          </p:cNvGraphicFramePr>
          <p:nvPr>
            <p:extLst>
              <p:ext uri="{D42A27DB-BD31-4B8C-83A1-F6EECF244321}">
                <p14:modId xmlns:p14="http://schemas.microsoft.com/office/powerpoint/2010/main" val="4049526066"/>
              </p:ext>
            </p:extLst>
          </p:nvPr>
        </p:nvGraphicFramePr>
        <p:xfrm>
          <a:off x="467545" y="1707654"/>
          <a:ext cx="8424935" cy="289560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198695">
                <a:tc>
                  <a:txBody>
                    <a:bodyPr/>
                    <a:lstStyle/>
                    <a:p>
                      <a:pPr algn="l"/>
                      <a:r>
                        <a:rPr lang="de-DE" sz="1400" b="1" noProof="0" dirty="0">
                          <a:solidFill>
                            <a:schemeClr val="accent6">
                              <a:lumMod val="90000"/>
                              <a:lumOff val="10000"/>
                            </a:schemeClr>
                          </a:solidFill>
                          <a:latin typeface="Calibri" panose="020F0502020204030204" pitchFamily="34" charset="0"/>
                          <a:cs typeface="Calibri" panose="020F0502020204030204" pitchFamily="34" charset="0"/>
                        </a:rPr>
                        <a:t>Säulen</a:t>
                      </a:r>
                      <a:br>
                        <a:rPr lang="de-DE" sz="1400" b="1" noProof="0" dirty="0">
                          <a:solidFill>
                            <a:schemeClr val="accent6">
                              <a:lumMod val="90000"/>
                              <a:lumOff val="10000"/>
                            </a:schemeClr>
                          </a:solidFill>
                          <a:latin typeface="Calibri" panose="020F0502020204030204" pitchFamily="34" charset="0"/>
                          <a:cs typeface="Calibri" panose="020F0502020204030204" pitchFamily="34" charset="0"/>
                        </a:rPr>
                      </a:br>
                      <a:endParaRPr lang="de-DE" sz="1400" b="1" i="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de-DE" sz="1400" b="0" noProof="0" dirty="0">
                          <a:solidFill>
                            <a:schemeClr val="tx1"/>
                          </a:solidFill>
                          <a:latin typeface="Calibri" panose="020F0502020204030204" pitchFamily="34" charset="0"/>
                          <a:cs typeface="Calibri" panose="020F0502020204030204" pitchFamily="34" charset="0"/>
                        </a:rPr>
                        <a:t>Das Drei-Säulen-Konzept</a:t>
                      </a:r>
                      <a:r>
                        <a:rPr lang="de-DE" sz="1400" b="0" baseline="0" noProof="0" dirty="0">
                          <a:solidFill>
                            <a:schemeClr val="tx1"/>
                          </a:solidFill>
                          <a:latin typeface="Calibri" panose="020F0502020204030204" pitchFamily="34" charset="0"/>
                          <a:cs typeface="Calibri" panose="020F0502020204030204" pitchFamily="34" charset="0"/>
                        </a:rPr>
                        <a:t> spiegelt die drei grundlegenden, miteinander verflochtenen Dimensionen des Europäischen Ökosystems für Forschung und Innovationen wider:</a:t>
                      </a:r>
                    </a:p>
                    <a:p>
                      <a:pPr marL="269875" indent="-182563" algn="l">
                        <a:buFont typeface="Arial" panose="020B0604020202020204" pitchFamily="34" charset="0"/>
                        <a:buChar char="•"/>
                        <a:tabLst/>
                      </a:pPr>
                      <a:r>
                        <a:rPr lang="de-DE" sz="1400" b="0" i="0" baseline="0" noProof="0" dirty="0">
                          <a:solidFill>
                            <a:schemeClr val="tx1"/>
                          </a:solidFill>
                          <a:latin typeface="Calibri" panose="020F0502020204030204" pitchFamily="34" charset="0"/>
                          <a:cs typeface="Calibri" panose="020F0502020204030204" pitchFamily="34" charset="0"/>
                        </a:rPr>
                        <a:t>Offene Wissenschaft/ </a:t>
                      </a:r>
                      <a:r>
                        <a:rPr lang="de-DE" sz="1400" b="0" i="1" baseline="0" noProof="0" dirty="0">
                          <a:solidFill>
                            <a:schemeClr val="tx1"/>
                          </a:solidFill>
                          <a:latin typeface="Calibri" panose="020F0502020204030204" pitchFamily="34" charset="0"/>
                          <a:cs typeface="Calibri" panose="020F0502020204030204" pitchFamily="34" charset="0"/>
                        </a:rPr>
                        <a:t>Open Science</a:t>
                      </a:r>
                    </a:p>
                    <a:p>
                      <a:pPr marL="269875" indent="-182563" algn="l">
                        <a:buFont typeface="Arial" panose="020B0604020202020204" pitchFamily="34" charset="0"/>
                        <a:buChar char="•"/>
                        <a:tabLst/>
                      </a:pPr>
                      <a:r>
                        <a:rPr lang="de-DE" sz="1400" b="0" i="0" baseline="0" noProof="0" dirty="0">
                          <a:solidFill>
                            <a:schemeClr val="tx1"/>
                          </a:solidFill>
                          <a:latin typeface="Calibri" panose="020F0502020204030204" pitchFamily="34" charset="0"/>
                          <a:cs typeface="Calibri" panose="020F0502020204030204" pitchFamily="34" charset="0"/>
                        </a:rPr>
                        <a:t>Globale Wettbewerbsfähigkeit</a:t>
                      </a:r>
                    </a:p>
                    <a:p>
                      <a:pPr marL="269875" indent="-182563" algn="l">
                        <a:buFont typeface="Arial" panose="020B0604020202020204" pitchFamily="34" charset="0"/>
                        <a:buChar char="•"/>
                        <a:tabLst/>
                      </a:pPr>
                      <a:r>
                        <a:rPr lang="de-DE" sz="1400" b="0" i="0" baseline="0" noProof="0" dirty="0">
                          <a:solidFill>
                            <a:schemeClr val="tx1"/>
                          </a:solidFill>
                          <a:latin typeface="Calibri" panose="020F0502020204030204" pitchFamily="34" charset="0"/>
                          <a:cs typeface="Calibri" panose="020F0502020204030204" pitchFamily="34" charset="0"/>
                        </a:rPr>
                        <a:t>Offene Innovationen/ </a:t>
                      </a:r>
                      <a:r>
                        <a:rPr lang="de-DE" sz="1400" b="0" i="1" baseline="0" noProof="0" dirty="0">
                          <a:solidFill>
                            <a:schemeClr val="tx1"/>
                          </a:solidFill>
                          <a:latin typeface="Calibri" panose="020F0502020204030204" pitchFamily="34" charset="0"/>
                          <a:cs typeface="Calibri" panose="020F0502020204030204" pitchFamily="34" charset="0"/>
                        </a:rPr>
                        <a:t>Open Innovation</a:t>
                      </a:r>
                      <a:endParaRPr lang="de-DE" sz="1400" b="0" noProof="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Pillars</a:t>
                      </a:r>
                      <a:endParaRPr lang="de-DE" sz="1400" b="0" noProof="0" dirty="0">
                        <a:solidFill>
                          <a:schemeClr val="tx1"/>
                        </a:solidFill>
                        <a:latin typeface="Calibri" panose="020F0502020204030204" pitchFamily="34" charset="0"/>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algn="l"/>
                      <a:endParaRPr lang="de-DE" sz="1400" b="1" i="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de-DE" sz="1400" b="0" noProof="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de-DE" sz="1400" b="0" noProof="0" dirty="0">
                        <a:solidFill>
                          <a:schemeClr val="tx1"/>
                        </a:solidFill>
                        <a:latin typeface="Calibri" panose="020F0502020204030204" pitchFamily="34" charset="0"/>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0" noProof="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0" noProof="0" dirty="0">
                        <a:solidFill>
                          <a:schemeClr val="tx1"/>
                        </a:solidFill>
                        <a:latin typeface="Calibri" panose="020F0502020204030204" pitchFamily="34" charset="0"/>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98695">
                <a:tc>
                  <a:txBody>
                    <a:bodyPr/>
                    <a:lstStyle/>
                    <a:p>
                      <a:pPr algn="l"/>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1" i="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bl>
          </a:graphicData>
        </a:graphic>
      </p:graphicFrame>
      <p:sp>
        <p:nvSpPr>
          <p:cNvPr id="8" name="Datumsplatzhalter 1">
            <a:extLst>
              <a:ext uri="{FF2B5EF4-FFF2-40B4-BE49-F238E27FC236}">
                <a16:creationId xmlns:a16="http://schemas.microsoft.com/office/drawing/2014/main" id="{79CC1618-7683-26BB-163A-E95DFB6C2CB4}"/>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B08E46C2-078F-2F3A-A4D3-5D6150C64C31}"/>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2D9B3354-FAA5-44C2-8ACD-5C7C7EA94B0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11</a:t>
            </a:fld>
            <a:endParaRPr lang="de-DE" dirty="0"/>
          </a:p>
        </p:txBody>
      </p:sp>
    </p:spTree>
    <p:extLst>
      <p:ext uri="{BB962C8B-B14F-4D97-AF65-F5344CB8AC3E}">
        <p14:creationId xmlns:p14="http://schemas.microsoft.com/office/powerpoint/2010/main" val="117352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Neue Strategie und neue Begriffe bei viel Kontinuität</a:t>
            </a:r>
          </a:p>
        </p:txBody>
      </p:sp>
      <p:graphicFrame>
        <p:nvGraphicFramePr>
          <p:cNvPr id="4" name="Tabelle 3"/>
          <p:cNvGraphicFramePr>
            <a:graphicFrameLocks noGrp="1"/>
          </p:cNvGraphicFramePr>
          <p:nvPr>
            <p:extLst>
              <p:ext uri="{D42A27DB-BD31-4B8C-83A1-F6EECF244321}">
                <p14:modId xmlns:p14="http://schemas.microsoft.com/office/powerpoint/2010/main" val="1756814233"/>
              </p:ext>
            </p:extLst>
          </p:nvPr>
        </p:nvGraphicFramePr>
        <p:xfrm>
          <a:off x="539553" y="1707654"/>
          <a:ext cx="8424935" cy="274320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198695">
                <a:tc>
                  <a:txBody>
                    <a:bodyPr/>
                    <a:lstStyle/>
                    <a:p>
                      <a:pPr algn="l"/>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Arbeits-</a:t>
                      </a:r>
                    </a:p>
                    <a:p>
                      <a:pPr algn="l"/>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programm</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Ein Arbeitsprogramm ist in von der EU-Kommission angenommenes </a:t>
                      </a:r>
                      <a:r>
                        <a:rPr lang="de-DE" sz="1400" b="0" kern="1200" noProof="0" dirty="0" err="1">
                          <a:solidFill>
                            <a:schemeClr val="tx1"/>
                          </a:solidFill>
                          <a:latin typeface="Calibri" panose="020F0502020204030204" pitchFamily="34" charset="0"/>
                          <a:ea typeface="+mn-ea"/>
                          <a:cs typeface="Calibri" panose="020F0502020204030204" pitchFamily="34" charset="0"/>
                        </a:rPr>
                        <a:t>Dokument,das</a:t>
                      </a:r>
                      <a:r>
                        <a:rPr lang="de-DE" sz="1400" b="0" kern="1200" noProof="0" dirty="0">
                          <a:solidFill>
                            <a:schemeClr val="tx1"/>
                          </a:solidFill>
                          <a:latin typeface="Calibri" panose="020F0502020204030204" pitchFamily="34" charset="0"/>
                          <a:ea typeface="+mn-ea"/>
                          <a:cs typeface="Calibri" panose="020F0502020204030204" pitchFamily="34" charset="0"/>
                        </a:rPr>
                        <a:t> in der Regel alle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baseline="0" noProof="0" dirty="0">
                          <a:solidFill>
                            <a:schemeClr val="tx1"/>
                          </a:solidFill>
                          <a:latin typeface="Calibri" panose="020F0502020204030204" pitchFamily="34" charset="0"/>
                          <a:cs typeface="Calibri" panose="020F0502020204030204" pitchFamily="34" charset="0"/>
                        </a:rPr>
                        <a:t>Calls</a:t>
                      </a:r>
                      <a:r>
                        <a:rPr lang="de-DE" sz="1400" b="0" i="1" kern="1200" noProof="0" dirty="0">
                          <a:solidFill>
                            <a:schemeClr val="tx1"/>
                          </a:solidFill>
                          <a:latin typeface="Calibri" panose="020F0502020204030204" pitchFamily="34" charset="0"/>
                          <a:ea typeface="+mn-ea"/>
                          <a:cs typeface="Calibri" panose="020F0502020204030204" pitchFamily="34" charset="0"/>
                        </a:rPr>
                        <a:t> </a:t>
                      </a:r>
                      <a:r>
                        <a:rPr lang="de-DE" sz="1400" b="0" kern="1200" noProof="0" dirty="0">
                          <a:solidFill>
                            <a:schemeClr val="tx1"/>
                          </a:solidFill>
                          <a:latin typeface="Calibri" panose="020F0502020204030204" pitchFamily="34" charset="0"/>
                          <a:ea typeface="+mn-ea"/>
                          <a:cs typeface="Calibri" panose="020F0502020204030204" pitchFamily="34" charset="0"/>
                        </a:rPr>
                        <a:t> und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baseline="0" noProof="0" dirty="0">
                          <a:solidFill>
                            <a:schemeClr val="tx1"/>
                          </a:solidFill>
                          <a:latin typeface="Calibri" panose="020F0502020204030204" pitchFamily="34" charset="0"/>
                          <a:cs typeface="Calibri" panose="020F0502020204030204" pitchFamily="34" charset="0"/>
                        </a:rPr>
                        <a:t>Topics</a:t>
                      </a:r>
                      <a:r>
                        <a:rPr lang="de-DE" sz="1400" b="0" kern="1200" noProof="0" dirty="0">
                          <a:solidFill>
                            <a:schemeClr val="tx1"/>
                          </a:solidFill>
                          <a:latin typeface="Calibri" panose="020F0502020204030204" pitchFamily="34" charset="0"/>
                          <a:ea typeface="+mn-ea"/>
                          <a:cs typeface="Calibri" panose="020F0502020204030204" pitchFamily="34" charset="0"/>
                        </a:rPr>
                        <a:t> zu einer Programmkomponente, z. B. zu einem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a:solidFill>
                            <a:schemeClr val="tx1"/>
                          </a:solidFill>
                          <a:latin typeface="Calibri" panose="020F0502020204030204" pitchFamily="34" charset="0"/>
                          <a:ea typeface="+mn-ea"/>
                          <a:cs typeface="Calibri" panose="020F0502020204030204" pitchFamily="34" charset="0"/>
                        </a:rPr>
                        <a:t>Cluster</a:t>
                      </a:r>
                      <a:r>
                        <a:rPr lang="de-DE" sz="1400" b="0" kern="1200" noProof="0" dirty="0">
                          <a:solidFill>
                            <a:schemeClr val="tx1"/>
                          </a:solidFill>
                          <a:latin typeface="Calibri" panose="020F0502020204030204" pitchFamily="34" charset="0"/>
                          <a:ea typeface="+mn-ea"/>
                          <a:cs typeface="Calibri" panose="020F0502020204030204" pitchFamily="34" charset="0"/>
                        </a:rPr>
                        <a:t> </a:t>
                      </a:r>
                      <a:r>
                        <a:rPr lang="de-DE" sz="1400" b="0" kern="1200" noProof="0" dirty="0" err="1">
                          <a:solidFill>
                            <a:schemeClr val="tx1"/>
                          </a:solidFill>
                          <a:latin typeface="Calibri" panose="020F0502020204030204" pitchFamily="34" charset="0"/>
                          <a:ea typeface="+mn-ea"/>
                          <a:cs typeface="Calibri" panose="020F0502020204030204" pitchFamily="34" charset="0"/>
                        </a:rPr>
                        <a:t>enhält</a:t>
                      </a:r>
                      <a:r>
                        <a:rPr lang="de-DE" sz="1400" b="0" kern="1200" noProof="0" dirty="0">
                          <a:solidFill>
                            <a:schemeClr val="tx1"/>
                          </a:solidFill>
                          <a:latin typeface="Calibri" panose="020F0502020204030204" pitchFamily="34" charset="0"/>
                          <a:ea typeface="+mn-ea"/>
                          <a:cs typeface="Calibri" panose="020F0502020204030204" pitchFamily="34" charset="0"/>
                        </a:rPr>
                        <a:t>.  Das Hauptarbeitsprogramm umfasst alle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a:solidFill>
                            <a:schemeClr val="tx1"/>
                          </a:solidFill>
                          <a:latin typeface="Calibri" panose="020F0502020204030204" pitchFamily="34" charset="0"/>
                          <a:ea typeface="+mn-ea"/>
                          <a:cs typeface="Calibri" panose="020F0502020204030204" pitchFamily="34" charset="0"/>
                        </a:rPr>
                        <a:t>Cluster</a:t>
                      </a:r>
                      <a:r>
                        <a:rPr lang="de-DE" sz="1400" b="0" kern="1200" noProof="0" dirty="0">
                          <a:solidFill>
                            <a:schemeClr val="tx1"/>
                          </a:solidFill>
                          <a:latin typeface="Calibri" panose="020F0502020204030204" pitchFamily="34" charset="0"/>
                          <a:ea typeface="+mn-ea"/>
                          <a:cs typeface="Calibri" panose="020F0502020204030204" pitchFamily="34" charset="0"/>
                        </a:rPr>
                        <a:t>  und andere Programmbereiche. Getrennte Arbeitsprogramme werden für den Europäischen Forschungsrat, den Europäischen Innovationsrat und die Gemeinsame Forschungsstelle.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1" noProof="0" dirty="0">
                          <a:solidFill>
                            <a:schemeClr val="accent6">
                              <a:lumMod val="90000"/>
                              <a:lumOff val="10000"/>
                            </a:schemeClr>
                          </a:solidFill>
                          <a:latin typeface="Calibri" panose="020F0502020204030204" pitchFamily="34" charset="0"/>
                          <a:cs typeface="Calibri" panose="020F0502020204030204" pitchFamily="34" charset="0"/>
                        </a:rPr>
                        <a:t>Work </a:t>
                      </a:r>
                      <a:r>
                        <a:rPr lang="de-DE" sz="1400" b="0" i="1" noProof="0" dirty="0" err="1">
                          <a:solidFill>
                            <a:schemeClr val="accent6">
                              <a:lumMod val="90000"/>
                              <a:lumOff val="10000"/>
                            </a:schemeClr>
                          </a:solidFill>
                          <a:latin typeface="Calibri" panose="020F0502020204030204" pitchFamily="34" charset="0"/>
                          <a:cs typeface="Calibri" panose="020F0502020204030204" pitchFamily="34" charset="0"/>
                        </a:rPr>
                        <a:t>programme</a:t>
                      </a:r>
                      <a:endParaRPr lang="de-DE" sz="1400" b="0" noProof="0" dirty="0">
                        <a:solidFill>
                          <a:srgbClr val="004584"/>
                        </a:solidFill>
                        <a:latin typeface="Calibri" panose="020F0502020204030204" pitchFamily="34" charset="0"/>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Call</a:t>
                      </a:r>
                      <a:b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br>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for</a:t>
                      </a: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 </a:t>
                      </a:r>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proposals</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Gruppe von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baseline="0" noProof="0" dirty="0">
                          <a:solidFill>
                            <a:schemeClr val="tx1"/>
                          </a:solidFill>
                          <a:latin typeface="Calibri" panose="020F0502020204030204" pitchFamily="34" charset="0"/>
                          <a:cs typeface="Calibri" panose="020F0502020204030204" pitchFamily="34" charset="0"/>
                        </a:rPr>
                        <a:t>Topics</a:t>
                      </a:r>
                      <a:r>
                        <a:rPr lang="de-DE" sz="1400" b="0" baseline="0" noProof="0" dirty="0">
                          <a:solidFill>
                            <a:schemeClr val="tx1"/>
                          </a:solidFill>
                          <a:latin typeface="Calibri" panose="020F0502020204030204" pitchFamily="34" charset="0"/>
                          <a:cs typeface="Calibri" panose="020F0502020204030204" pitchFamily="34" charset="0"/>
                        </a:rPr>
                        <a:t>, die Einreichungen von Projektvorschlägen innerhalb eines thematisch/ politischen Schwerpunktes eröffnen, zum gleichen Zeitpunkt veröffentlicht werden und die gleiche Abgabefrist (</a:t>
                      </a:r>
                      <a:r>
                        <a:rPr lang="de-DE" sz="1400" b="0" i="1" baseline="0" noProof="0" dirty="0">
                          <a:solidFill>
                            <a:schemeClr val="tx1"/>
                          </a:solidFill>
                          <a:latin typeface="Calibri" panose="020F0502020204030204" pitchFamily="34" charset="0"/>
                          <a:cs typeface="Calibri" panose="020F0502020204030204" pitchFamily="34" charset="0"/>
                        </a:rPr>
                        <a:t>Deadline</a:t>
                      </a:r>
                      <a:r>
                        <a:rPr lang="de-DE" sz="1400" b="0" i="0" baseline="0" noProof="0" dirty="0">
                          <a:solidFill>
                            <a:schemeClr val="tx1"/>
                          </a:solidFill>
                          <a:latin typeface="Calibri" panose="020F0502020204030204" pitchFamily="34" charset="0"/>
                          <a:cs typeface="Calibri" panose="020F0502020204030204" pitchFamily="34" charset="0"/>
                        </a:rPr>
                        <a:t>) aufweisen</a:t>
                      </a: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rgbClr val="004584"/>
                          </a:solidFill>
                          <a:latin typeface="Calibri" panose="020F0502020204030204" pitchFamily="34" charset="0"/>
                          <a:ea typeface="+mn-ea"/>
                          <a:cs typeface="Calibri" panose="020F0502020204030204" pitchFamily="34" charset="0"/>
                        </a:rPr>
                        <a:t>Aufforderung zur</a:t>
                      </a:r>
                      <a:r>
                        <a:rPr lang="de-DE" sz="1400" b="0" kern="1200" baseline="0" noProof="0" dirty="0">
                          <a:solidFill>
                            <a:srgbClr val="004584"/>
                          </a:solidFill>
                          <a:latin typeface="Calibri" panose="020F0502020204030204" pitchFamily="34" charset="0"/>
                          <a:ea typeface="+mn-ea"/>
                          <a:cs typeface="Calibri" panose="020F0502020204030204" pitchFamily="34" charset="0"/>
                        </a:rPr>
                        <a:t> Einreichung eines Projektvorschlages</a:t>
                      </a:r>
                    </a:p>
                    <a:p>
                      <a:pPr marL="0" algn="l" defTabSz="914400" rtl="0" eaLnBrk="1" latinLnBrk="0" hangingPunct="1">
                        <a:tabLst/>
                      </a:pPr>
                      <a:r>
                        <a:rPr lang="de-DE" sz="1400" b="0" kern="1200" baseline="0" noProof="0" dirty="0">
                          <a:solidFill>
                            <a:srgbClr val="004584"/>
                          </a:solidFill>
                          <a:latin typeface="Calibri" panose="020F0502020204030204" pitchFamily="34" charset="0"/>
                          <a:ea typeface="+mn-ea"/>
                          <a:cs typeface="Calibri" panose="020F0502020204030204" pitchFamily="34" charset="0"/>
                        </a:rPr>
                        <a:t>landläufig oft als Call bezeichnet</a:t>
                      </a:r>
                      <a:endParaRPr lang="de-DE" sz="1400" b="0" kern="1200" noProof="0" dirty="0">
                        <a:solidFill>
                          <a:srgbClr val="004584"/>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8" name="Datumsplatzhalter 1">
            <a:extLst>
              <a:ext uri="{FF2B5EF4-FFF2-40B4-BE49-F238E27FC236}">
                <a16:creationId xmlns:a16="http://schemas.microsoft.com/office/drawing/2014/main" id="{2476C433-A7B8-6995-F11E-BC7BD7A1926A}"/>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27D6FA38-AB96-7EB9-698F-2FA8BC91F8B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EFDE3A69-6ABE-7424-0D98-80769C52F09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12</a:t>
            </a:fld>
            <a:endParaRPr lang="de-DE" dirty="0"/>
          </a:p>
        </p:txBody>
      </p:sp>
    </p:spTree>
    <p:extLst>
      <p:ext uri="{BB962C8B-B14F-4D97-AF65-F5344CB8AC3E}">
        <p14:creationId xmlns:p14="http://schemas.microsoft.com/office/powerpoint/2010/main" val="3150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Neue Strategie und neue Begriffe bei viel Kontinuität</a:t>
            </a:r>
          </a:p>
        </p:txBody>
      </p:sp>
      <p:graphicFrame>
        <p:nvGraphicFramePr>
          <p:cNvPr id="4" name="Tabelle 3"/>
          <p:cNvGraphicFramePr>
            <a:graphicFrameLocks noGrp="1"/>
          </p:cNvGraphicFramePr>
          <p:nvPr>
            <p:extLst>
              <p:ext uri="{D42A27DB-BD31-4B8C-83A1-F6EECF244321}">
                <p14:modId xmlns:p14="http://schemas.microsoft.com/office/powerpoint/2010/main" val="2622949776"/>
              </p:ext>
            </p:extLst>
          </p:nvPr>
        </p:nvGraphicFramePr>
        <p:xfrm>
          <a:off x="539553" y="1707654"/>
          <a:ext cx="8424935" cy="188976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198695">
                <a:tc>
                  <a:txBody>
                    <a:bodyPr/>
                    <a:lstStyle/>
                    <a:p>
                      <a:pPr algn="l"/>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Cluster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de-DE" sz="1400" b="0" noProof="0" dirty="0">
                          <a:solidFill>
                            <a:schemeClr val="tx1"/>
                          </a:solidFill>
                          <a:latin typeface="Calibri" panose="020F0502020204030204" pitchFamily="34" charset="0"/>
                          <a:cs typeface="Calibri" panose="020F0502020204030204" pitchFamily="34" charset="0"/>
                        </a:rPr>
                        <a:t>sind thematische Komponenten der </a:t>
                      </a:r>
                      <a:r>
                        <a:rPr lang="de-DE" sz="1400" b="0" baseline="0" noProof="0" dirty="0">
                          <a:solidFill>
                            <a:schemeClr val="tx1"/>
                          </a:solidFill>
                          <a:latin typeface="Calibri" panose="020F0502020204030204" pitchFamily="34" charset="0"/>
                          <a:cs typeface="Calibri" panose="020F0502020204030204" pitchFamily="34" charset="0"/>
                        </a:rPr>
                        <a:t>mittleren, hier roten Säule; in den sechs Clustern sind thematisch verflochtene R+I-Bereiche integriert, um so mit den eingesetzten Ressourcen den größten →Impact erzielen zu können</a:t>
                      </a:r>
                      <a:endParaRPr lang="de-DE" sz="1400" b="0" noProof="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de-DE" sz="1400" b="0" noProof="0" dirty="0">
                          <a:solidFill>
                            <a:srgbClr val="004584"/>
                          </a:solidFill>
                          <a:latin typeface="Calibri" panose="020F0502020204030204" pitchFamily="34" charset="0"/>
                          <a:cs typeface="Calibri" panose="020F0502020204030204" pitchFamily="34" charset="0"/>
                        </a:rPr>
                        <a:t>Cluster wird</a:t>
                      </a:r>
                      <a:br>
                        <a:rPr lang="de-DE" sz="1400" b="0" noProof="0" dirty="0">
                          <a:solidFill>
                            <a:srgbClr val="004584"/>
                          </a:solidFill>
                          <a:latin typeface="Calibri" panose="020F0502020204030204" pitchFamily="34" charset="0"/>
                          <a:cs typeface="Calibri" panose="020F0502020204030204" pitchFamily="34" charset="0"/>
                        </a:rPr>
                      </a:br>
                      <a:r>
                        <a:rPr lang="de-DE" sz="1400" b="0" noProof="0" dirty="0">
                          <a:solidFill>
                            <a:srgbClr val="004584"/>
                          </a:solidFill>
                          <a:latin typeface="Calibri" panose="020F0502020204030204" pitchFamily="34" charset="0"/>
                          <a:cs typeface="Calibri" panose="020F0502020204030204" pitchFamily="34" charset="0"/>
                        </a:rPr>
                        <a:t>nicht übersetzt</a:t>
                      </a:r>
                      <a:br>
                        <a:rPr lang="de-DE" sz="1400" b="0" noProof="0" dirty="0">
                          <a:solidFill>
                            <a:srgbClr val="004584"/>
                          </a:solidFill>
                          <a:latin typeface="Calibri" panose="020F0502020204030204" pitchFamily="34" charset="0"/>
                          <a:cs typeface="Calibri" panose="020F0502020204030204" pitchFamily="34" charset="0"/>
                        </a:rPr>
                      </a:br>
                      <a:r>
                        <a:rPr lang="de-DE" sz="1400" b="0" noProof="0" dirty="0">
                          <a:solidFill>
                            <a:srgbClr val="004584"/>
                          </a:solidFill>
                          <a:latin typeface="Calibri" panose="020F0502020204030204" pitchFamily="34" charset="0"/>
                          <a:cs typeface="Calibri" panose="020F0502020204030204" pitchFamily="34" charset="0"/>
                        </a:rPr>
                        <a:t>(</a:t>
                      </a:r>
                      <a:r>
                        <a:rPr lang="de-DE" sz="1400" b="0" strike="sngStrike" noProof="0" dirty="0">
                          <a:solidFill>
                            <a:srgbClr val="004584"/>
                          </a:solidFill>
                          <a:latin typeface="Calibri" panose="020F0502020204030204" pitchFamily="34" charset="0"/>
                          <a:cs typeface="Calibri" panose="020F0502020204030204" pitchFamily="34" charset="0"/>
                        </a:rPr>
                        <a:t>Gruppe,</a:t>
                      </a:r>
                      <a:r>
                        <a:rPr lang="de-DE" sz="1400" b="0" strike="sngStrike" baseline="0" noProof="0" dirty="0">
                          <a:solidFill>
                            <a:srgbClr val="004584"/>
                          </a:solidFill>
                          <a:latin typeface="Calibri" panose="020F0502020204030204" pitchFamily="34" charset="0"/>
                          <a:cs typeface="Calibri" panose="020F0502020204030204" pitchFamily="34" charset="0"/>
                        </a:rPr>
                        <a:t> Häufung</a:t>
                      </a:r>
                      <a:r>
                        <a:rPr lang="de-DE" sz="1400" b="0" baseline="0" noProof="0" dirty="0">
                          <a:solidFill>
                            <a:srgbClr val="004584"/>
                          </a:solidFill>
                          <a:latin typeface="Calibri" panose="020F0502020204030204" pitchFamily="34" charset="0"/>
                          <a:cs typeface="Calibri" panose="020F0502020204030204" pitchFamily="34" charset="0"/>
                        </a:rPr>
                        <a:t>)</a:t>
                      </a:r>
                      <a:endParaRPr lang="de-DE" sz="1400" b="0" noProof="0" dirty="0">
                        <a:solidFill>
                          <a:srgbClr val="004584"/>
                        </a:solidFill>
                        <a:latin typeface="Calibri" panose="020F0502020204030204" pitchFamily="34" charset="0"/>
                        <a:cs typeface="Calibri" panose="020F0502020204030204" pitchFamily="34" charset="0"/>
                      </a:endParaRPr>
                    </a:p>
                  </a:txBody>
                  <a:tcPr marL="360000" marR="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Destinations</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baseline="0" noProof="0" dirty="0">
                          <a:solidFill>
                            <a:schemeClr val="tx1"/>
                          </a:solidFill>
                          <a:latin typeface="Calibri" panose="020F0502020204030204" pitchFamily="34" charset="0"/>
                          <a:cs typeface="Calibri" panose="020F0502020204030204" pitchFamily="34" charset="0"/>
                        </a:rPr>
                        <a:t>geben den politischen Rahmen für alle Aktivitäten innerhalb eines Arbeitsprogrammes vor; alle geplanten Maßnahmen sollen zum Erreichen der Ziele und des erwarteten →Impacts der strategischen Orientierungen beitragen</a:t>
                      </a:r>
                      <a:endParaRPr lang="de-DE" sz="1400" b="0" noProof="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noProof="0" dirty="0">
                          <a:solidFill>
                            <a:srgbClr val="004584"/>
                          </a:solidFill>
                          <a:latin typeface="Calibri" panose="020F0502020204030204" pitchFamily="34" charset="0"/>
                          <a:cs typeface="Calibri" panose="020F0502020204030204" pitchFamily="34" charset="0"/>
                        </a:rPr>
                        <a:t>Destinations wird</a:t>
                      </a:r>
                      <a:br>
                        <a:rPr lang="de-DE" sz="1400" b="0" noProof="0" dirty="0">
                          <a:solidFill>
                            <a:srgbClr val="004584"/>
                          </a:solidFill>
                          <a:latin typeface="Calibri" panose="020F0502020204030204" pitchFamily="34" charset="0"/>
                          <a:cs typeface="Calibri" panose="020F0502020204030204" pitchFamily="34" charset="0"/>
                        </a:rPr>
                      </a:br>
                      <a:r>
                        <a:rPr lang="de-DE" sz="1400" b="0" noProof="0" dirty="0">
                          <a:solidFill>
                            <a:srgbClr val="004584"/>
                          </a:solidFill>
                          <a:latin typeface="Calibri" panose="020F0502020204030204" pitchFamily="34" charset="0"/>
                          <a:cs typeface="Calibri" panose="020F0502020204030204" pitchFamily="34" charset="0"/>
                        </a:rPr>
                        <a:t>nicht übersetzt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noProof="0" dirty="0">
                          <a:solidFill>
                            <a:srgbClr val="004584"/>
                          </a:solidFill>
                          <a:latin typeface="Calibri" panose="020F0502020204030204" pitchFamily="34" charset="0"/>
                          <a:cs typeface="Calibri" panose="020F0502020204030204" pitchFamily="34" charset="0"/>
                        </a:rPr>
                        <a:t>(</a:t>
                      </a:r>
                      <a:r>
                        <a:rPr lang="de-DE" sz="1400" b="0" strike="sngStrike" baseline="0" noProof="0" dirty="0">
                          <a:solidFill>
                            <a:srgbClr val="004584"/>
                          </a:solidFill>
                          <a:latin typeface="Calibri" panose="020F0502020204030204" pitchFamily="34" charset="0"/>
                          <a:cs typeface="Calibri" panose="020F0502020204030204" pitchFamily="34" charset="0"/>
                        </a:rPr>
                        <a:t>Ziele, Zielorte</a:t>
                      </a:r>
                      <a:r>
                        <a:rPr lang="de-DE" sz="1400" b="0" baseline="0" noProof="0" dirty="0">
                          <a:solidFill>
                            <a:srgbClr val="004584"/>
                          </a:solidFill>
                          <a:latin typeface="Calibri" panose="020F0502020204030204" pitchFamily="34" charset="0"/>
                          <a:cs typeface="Calibri" panose="020F0502020204030204" pitchFamily="34" charset="0"/>
                        </a:rPr>
                        <a:t>)</a:t>
                      </a:r>
                      <a:endParaRPr lang="de-DE" sz="1400" b="0" noProof="0" dirty="0">
                        <a:solidFill>
                          <a:srgbClr val="004584"/>
                        </a:solidFill>
                        <a:latin typeface="Calibri" panose="020F0502020204030204" pitchFamily="34" charset="0"/>
                        <a:cs typeface="Calibri" panose="020F0502020204030204" pitchFamily="34" charset="0"/>
                      </a:endParaRPr>
                    </a:p>
                  </a:txBody>
                  <a:tcPr marL="360000" marR="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8" name="Datumsplatzhalter 1">
            <a:extLst>
              <a:ext uri="{FF2B5EF4-FFF2-40B4-BE49-F238E27FC236}">
                <a16:creationId xmlns:a16="http://schemas.microsoft.com/office/drawing/2014/main" id="{036886E7-7E9A-2DEF-4AA8-842D465FC743}"/>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EEC3D132-2787-77C9-E986-1D970D9C5F9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05DA0492-7051-A147-0CDE-C8ACDA86B36D}"/>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13</a:t>
            </a:fld>
            <a:endParaRPr lang="de-DE" dirty="0"/>
          </a:p>
        </p:txBody>
      </p:sp>
    </p:spTree>
    <p:extLst>
      <p:ext uri="{BB962C8B-B14F-4D97-AF65-F5344CB8AC3E}">
        <p14:creationId xmlns:p14="http://schemas.microsoft.com/office/powerpoint/2010/main" val="192260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Wichtiger Begriff, Erfolgsfaktor beim Antrag und Projektziel</a:t>
            </a:r>
          </a:p>
        </p:txBody>
      </p:sp>
      <p:graphicFrame>
        <p:nvGraphicFramePr>
          <p:cNvPr id="4" name="Tabelle 3"/>
          <p:cNvGraphicFramePr>
            <a:graphicFrameLocks noGrp="1"/>
          </p:cNvGraphicFramePr>
          <p:nvPr>
            <p:extLst>
              <p:ext uri="{D42A27DB-BD31-4B8C-83A1-F6EECF244321}">
                <p14:modId xmlns:p14="http://schemas.microsoft.com/office/powerpoint/2010/main" val="1330223525"/>
              </p:ext>
            </p:extLst>
          </p:nvPr>
        </p:nvGraphicFramePr>
        <p:xfrm>
          <a:off x="467545" y="1707654"/>
          <a:ext cx="8424936" cy="303276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5">
                  <a:extLst>
                    <a:ext uri="{9D8B030D-6E8A-4147-A177-3AD203B41FA5}">
                      <a16:colId xmlns:a16="http://schemas.microsoft.com/office/drawing/2014/main" val="20002"/>
                    </a:ext>
                  </a:extLst>
                </a:gridCol>
              </a:tblGrid>
              <a:tr h="198695">
                <a:tc>
                  <a:txBody>
                    <a:bodyPr/>
                    <a:lstStyle/>
                    <a:p>
                      <a:pPr algn="l"/>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Impact</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umfasst</a:t>
                      </a:r>
                      <a:r>
                        <a:rPr lang="de-DE" sz="1400" b="0" kern="1200" baseline="0" noProof="0" dirty="0">
                          <a:solidFill>
                            <a:schemeClr val="tx1"/>
                          </a:solidFill>
                          <a:latin typeface="Calibri" panose="020F0502020204030204" pitchFamily="34" charset="0"/>
                          <a:ea typeface="+mn-ea"/>
                          <a:cs typeface="Calibri" panose="020F0502020204030204" pitchFamily="34" charset="0"/>
                        </a:rPr>
                        <a:t> allgemein einen Vorteil oder Nutzen oder einen Wandel, der in der Wirtschaft, der Gesellschaft, der Kultur, der Umwelt, der Politik, bei Leistungen der öffentlichen Hand, oder bei der Lebensqualität zum Tragen kommt;</a:t>
                      </a:r>
                    </a:p>
                    <a:p>
                      <a:pPr marL="0" algn="l" defTabSz="914400" rtl="0" eaLnBrk="1" latinLnBrk="0" hangingPunct="1">
                        <a:spcAft>
                          <a:spcPts val="600"/>
                        </a:spcAft>
                        <a:tabLst/>
                      </a:pPr>
                      <a:r>
                        <a:rPr lang="de-DE" sz="1400" b="0" kern="1200" baseline="0" noProof="0" dirty="0">
                          <a:solidFill>
                            <a:schemeClr val="tx1"/>
                          </a:solidFill>
                          <a:latin typeface="Calibri" panose="020F0502020204030204" pitchFamily="34" charset="0"/>
                          <a:ea typeface="+mn-ea"/>
                          <a:cs typeface="Calibri" panose="020F0502020204030204" pitchFamily="34" charset="0"/>
                        </a:rPr>
                        <a:t>die drei möglichen Typen sind (1) wissenschaftlicher Impact, (2) innovation-bezogener/ wirtschaftlicher Impact und (3) sozialer Impact</a:t>
                      </a: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R="79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a:solidFill>
                            <a:srgbClr val="004584"/>
                          </a:solidFill>
                          <a:latin typeface="Calibri" panose="020F0502020204030204" pitchFamily="34" charset="0"/>
                          <a:cs typeface="Calibri" panose="020F0502020204030204" pitchFamily="34" charset="0"/>
                        </a:rPr>
                        <a:t>Impact</a:t>
                      </a:r>
                      <a:r>
                        <a:rPr lang="de-DE" sz="1400" b="1" i="0" noProof="0" dirty="0">
                          <a:solidFill>
                            <a:schemeClr val="accent6">
                              <a:lumMod val="90000"/>
                              <a:lumOff val="10000"/>
                            </a:schemeClr>
                          </a:solidFill>
                          <a:latin typeface="Calibri" panose="020F0502020204030204" pitchFamily="34" charset="0"/>
                          <a:cs typeface="Calibri" panose="020F0502020204030204" pitchFamily="34" charset="0"/>
                        </a:rPr>
                        <a:t> im Antrag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Erfolgreiche Anträge in Horizont Europa</a:t>
                      </a:r>
                      <a:r>
                        <a:rPr lang="de-DE" sz="1400" b="0" kern="1200" baseline="0" noProof="0" dirty="0">
                          <a:solidFill>
                            <a:schemeClr val="tx1"/>
                          </a:solidFill>
                          <a:latin typeface="Calibri" panose="020F0502020204030204" pitchFamily="34" charset="0"/>
                          <a:ea typeface="+mn-ea"/>
                          <a:cs typeface="Calibri" panose="020F0502020204030204" pitchFamily="34" charset="0"/>
                        </a:rPr>
                        <a:t> müssen ein erweitertes Spektrum abdecken:</a:t>
                      </a:r>
                    </a:p>
                    <a:p>
                      <a:pPr marL="266700" indent="-174625" algn="l" defTabSz="914400" rtl="0" eaLnBrk="1" latinLnBrk="0" hangingPunct="1">
                        <a:buFont typeface="Arial" panose="020B0604020202020204" pitchFamily="34" charset="0"/>
                        <a:buChar char="•"/>
                        <a:tabLst/>
                      </a:pPr>
                      <a:r>
                        <a:rPr lang="de-DE" sz="1400" b="0" kern="1200" noProof="0" dirty="0">
                          <a:solidFill>
                            <a:schemeClr val="tx1"/>
                          </a:solidFill>
                          <a:latin typeface="Calibri" panose="020F0502020204030204" pitchFamily="34" charset="0"/>
                          <a:ea typeface="+mn-ea"/>
                          <a:cs typeface="Calibri" panose="020F0502020204030204" pitchFamily="34" charset="0"/>
                        </a:rPr>
                        <a:t>Sensibilisierung</a:t>
                      </a:r>
                      <a:r>
                        <a:rPr lang="de-DE" sz="1400" b="0" kern="1200" baseline="0" noProof="0" dirty="0">
                          <a:solidFill>
                            <a:schemeClr val="tx1"/>
                          </a:solidFill>
                          <a:latin typeface="Calibri" panose="020F0502020204030204" pitchFamily="34" charset="0"/>
                          <a:ea typeface="+mn-ea"/>
                          <a:cs typeface="Calibri" panose="020F0502020204030204" pitchFamily="34" charset="0"/>
                        </a:rPr>
                        <a:t> für das R+I-Thema und </a:t>
                      </a:r>
                      <a:r>
                        <a:rPr lang="de-DE" sz="1400" b="0" kern="1200" noProof="0" dirty="0">
                          <a:solidFill>
                            <a:schemeClr val="tx1"/>
                          </a:solidFill>
                          <a:latin typeface="Calibri" panose="020F0502020204030204" pitchFamily="34" charset="0"/>
                          <a:ea typeface="+mn-ea"/>
                          <a:cs typeface="Calibri" panose="020F0502020204030204" pitchFamily="34" charset="0"/>
                        </a:rPr>
                        <a:t>Schaffung oder Verbesserung der Kenntnisse in der Breite</a:t>
                      </a:r>
                    </a:p>
                    <a:p>
                      <a:pPr marL="266700" indent="-174625" algn="l" defTabSz="914400" rtl="0" eaLnBrk="1" latinLnBrk="0" hangingPunct="1">
                        <a:buFont typeface="Arial" panose="020B0604020202020204" pitchFamily="34" charset="0"/>
                        <a:buChar char="•"/>
                        <a:tabLst/>
                      </a:pPr>
                      <a:r>
                        <a:rPr lang="de-DE" sz="1400" b="0" kern="1200" noProof="0" dirty="0">
                          <a:solidFill>
                            <a:schemeClr val="tx1"/>
                          </a:solidFill>
                          <a:latin typeface="Calibri" panose="020F0502020204030204" pitchFamily="34" charset="0"/>
                          <a:ea typeface="+mn-ea"/>
                          <a:cs typeface="Calibri" panose="020F0502020204030204" pitchFamily="34" charset="0"/>
                        </a:rPr>
                        <a:t>Positive Auswirkungen auf die Wirtschaft oder die Umwelt</a:t>
                      </a:r>
                    </a:p>
                    <a:p>
                      <a:pPr marL="266700" indent="-174625" algn="l" defTabSz="914400" rtl="0" eaLnBrk="1" latinLnBrk="0" hangingPunct="1">
                        <a:buFont typeface="Arial" panose="020B0604020202020204" pitchFamily="34" charset="0"/>
                        <a:buChar char="•"/>
                        <a:tabLst/>
                      </a:pPr>
                      <a:r>
                        <a:rPr lang="de-DE" sz="1400" b="0" kern="1200" noProof="0" dirty="0">
                          <a:solidFill>
                            <a:schemeClr val="tx1"/>
                          </a:solidFill>
                          <a:latin typeface="Calibri" panose="020F0502020204030204" pitchFamily="34" charset="0"/>
                          <a:ea typeface="+mn-ea"/>
                          <a:cs typeface="Calibri" panose="020F0502020204030204" pitchFamily="34" charset="0"/>
                        </a:rPr>
                        <a:t>Verbesserung von Gesundheit und Wohlbefinden</a:t>
                      </a:r>
                    </a:p>
                    <a:p>
                      <a:pPr marL="266700"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kern="1200" noProof="0" dirty="0">
                          <a:solidFill>
                            <a:schemeClr val="tx1"/>
                          </a:solidFill>
                          <a:latin typeface="Calibri" panose="020F0502020204030204" pitchFamily="34" charset="0"/>
                          <a:ea typeface="+mn-ea"/>
                          <a:cs typeface="Calibri" panose="020F0502020204030204" pitchFamily="34" charset="0"/>
                        </a:rPr>
                        <a:t>Veränderung von Einstellungen und Verhalten</a:t>
                      </a:r>
                    </a:p>
                    <a:p>
                      <a:pPr marL="266700" indent="-174625" algn="l" defTabSz="914400" rtl="0" eaLnBrk="1" latinLnBrk="0" hangingPunct="1">
                        <a:buFont typeface="Arial" panose="020B0604020202020204" pitchFamily="34" charset="0"/>
                        <a:buChar char="•"/>
                        <a:tabLst/>
                      </a:pPr>
                      <a:r>
                        <a:rPr lang="de-DE" sz="1400" b="0" kern="1200" noProof="0" dirty="0">
                          <a:solidFill>
                            <a:schemeClr val="tx1"/>
                          </a:solidFill>
                          <a:latin typeface="Calibri" panose="020F0502020204030204" pitchFamily="34" charset="0"/>
                          <a:ea typeface="+mn-ea"/>
                          <a:cs typeface="Calibri" panose="020F0502020204030204" pitchFamily="34" charset="0"/>
                        </a:rPr>
                        <a:t>Herbeiführen eines gewünschten kulturellen Wandels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rgbClr val="004584"/>
                        </a:solidFill>
                        <a:latin typeface="Calibri" panose="020F0502020204030204" pitchFamily="34" charset="0"/>
                        <a:ea typeface="+mn-ea"/>
                        <a:cs typeface="Calibri" panose="020F0502020204030204" pitchFamily="34" charset="0"/>
                      </a:endParaRPr>
                    </a:p>
                    <a:p>
                      <a:pPr marL="0" algn="l" defTabSz="914400" rtl="0" eaLnBrk="1" latinLnBrk="0" hangingPunct="1">
                        <a:tabLst/>
                      </a:pPr>
                      <a:r>
                        <a:rPr lang="de-DE" sz="1400" b="1" kern="1200" noProof="0" dirty="0">
                          <a:solidFill>
                            <a:srgbClr val="004584"/>
                          </a:solidFill>
                          <a:latin typeface="Calibri" panose="020F0502020204030204" pitchFamily="34" charset="0"/>
                          <a:ea typeface="+mn-ea"/>
                          <a:cs typeface="Calibri" panose="020F0502020204030204" pitchFamily="34" charset="0"/>
                        </a:rPr>
                        <a:t>Hinweis:</a:t>
                      </a:r>
                    </a:p>
                    <a:p>
                      <a:pPr marL="0" algn="l" defTabSz="914400" rtl="0" eaLnBrk="1" latinLnBrk="0" hangingPunct="1">
                        <a:tabLst/>
                      </a:pPr>
                      <a:r>
                        <a:rPr lang="de-DE" sz="1400" b="0" kern="1200" noProof="0" dirty="0">
                          <a:solidFill>
                            <a:srgbClr val="004584"/>
                          </a:solidFill>
                          <a:latin typeface="Calibri" panose="020F0502020204030204" pitchFamily="34" charset="0"/>
                          <a:ea typeface="+mn-ea"/>
                          <a:cs typeface="Calibri" panose="020F0502020204030204" pitchFamily="34" charset="0"/>
                        </a:rPr>
                        <a:t>in HEU hat der</a:t>
                      </a:r>
                      <a:r>
                        <a:rPr lang="de-DE" sz="1400" b="0" kern="1200" baseline="0" noProof="0" dirty="0">
                          <a:solidFill>
                            <a:srgbClr val="004584"/>
                          </a:solidFill>
                          <a:latin typeface="Calibri" panose="020F0502020204030204" pitchFamily="34" charset="0"/>
                          <a:ea typeface="+mn-ea"/>
                          <a:cs typeface="Calibri" panose="020F0502020204030204" pitchFamily="34" charset="0"/>
                        </a:rPr>
                        <a:t> Impact stark an Bedeutung gewonnen und fließt stärker in die Beurteilung von Anträgen ein</a:t>
                      </a:r>
                      <a:endParaRPr lang="de-DE" sz="1400" b="0" kern="1200" noProof="0" dirty="0">
                        <a:solidFill>
                          <a:srgbClr val="004584"/>
                        </a:solidFill>
                        <a:latin typeface="Calibri" panose="020F0502020204030204" pitchFamily="34" charset="0"/>
                        <a:ea typeface="+mn-ea"/>
                        <a:cs typeface="Calibri" panose="020F0502020204030204" pitchFamily="34" charset="0"/>
                      </a:endParaRPr>
                    </a:p>
                  </a:txBody>
                  <a:tcPr marL="360000" marR="0" marT="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8" name="Datumsplatzhalter 1">
            <a:extLst>
              <a:ext uri="{FF2B5EF4-FFF2-40B4-BE49-F238E27FC236}">
                <a16:creationId xmlns:a16="http://schemas.microsoft.com/office/drawing/2014/main" id="{CD7C6817-02D5-B1C4-5217-9E7C1CAA5AE7}"/>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4462372F-F4B3-BBBA-752A-890884AFE73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733C7059-0EC3-CAD4-45C2-A62A47A0F136}"/>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14</a:t>
            </a:fld>
            <a:endParaRPr lang="de-DE" dirty="0"/>
          </a:p>
        </p:txBody>
      </p:sp>
    </p:spTree>
    <p:extLst>
      <p:ext uri="{BB962C8B-B14F-4D97-AF65-F5344CB8AC3E}">
        <p14:creationId xmlns:p14="http://schemas.microsoft.com/office/powerpoint/2010/main" val="309098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Neue Strategie und neue Begriffe bei viel Kontinuität</a:t>
            </a:r>
          </a:p>
        </p:txBody>
      </p:sp>
      <p:graphicFrame>
        <p:nvGraphicFramePr>
          <p:cNvPr id="4" name="Tabelle 3"/>
          <p:cNvGraphicFramePr>
            <a:graphicFrameLocks noGrp="1"/>
          </p:cNvGraphicFramePr>
          <p:nvPr>
            <p:extLst>
              <p:ext uri="{D42A27DB-BD31-4B8C-83A1-F6EECF244321}">
                <p14:modId xmlns:p14="http://schemas.microsoft.com/office/powerpoint/2010/main" val="4005232504"/>
              </p:ext>
            </p:extLst>
          </p:nvPr>
        </p:nvGraphicFramePr>
        <p:xfrm>
          <a:off x="539553" y="1703422"/>
          <a:ext cx="8424935" cy="295656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Outcome</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Im Abschnitt </a:t>
                      </a:r>
                      <a:r>
                        <a:rPr lang="de-DE" sz="1400" b="0" i="1" kern="1200" noProof="0" dirty="0" err="1">
                          <a:solidFill>
                            <a:schemeClr val="tx1"/>
                          </a:solidFill>
                          <a:latin typeface="Calibri" panose="020F0502020204030204" pitchFamily="34" charset="0"/>
                          <a:ea typeface="+mn-ea"/>
                          <a:cs typeface="Calibri" panose="020F0502020204030204" pitchFamily="34" charset="0"/>
                        </a:rPr>
                        <a:t>Expected</a:t>
                      </a:r>
                      <a:r>
                        <a:rPr lang="de-DE" sz="1400" b="0" i="1" kern="1200" noProof="0" dirty="0">
                          <a:solidFill>
                            <a:schemeClr val="tx1"/>
                          </a:solidFill>
                          <a:latin typeface="Calibri" panose="020F0502020204030204" pitchFamily="34" charset="0"/>
                          <a:ea typeface="+mn-ea"/>
                          <a:cs typeface="Calibri" panose="020F0502020204030204" pitchFamily="34" charset="0"/>
                        </a:rPr>
                        <a:t> Outcomes</a:t>
                      </a:r>
                      <a:r>
                        <a:rPr lang="de-DE" sz="1400" b="0" kern="1200" noProof="0" dirty="0">
                          <a:solidFill>
                            <a:schemeClr val="tx1"/>
                          </a:solidFill>
                          <a:latin typeface="Calibri" panose="020F0502020204030204" pitchFamily="34" charset="0"/>
                          <a:ea typeface="+mn-ea"/>
                          <a:cs typeface="Calibri" panose="020F0502020204030204" pitchFamily="34" charset="0"/>
                        </a:rPr>
                        <a:t>“ werden für das ausgeschriebene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a:solidFill>
                            <a:schemeClr val="tx1"/>
                          </a:solidFill>
                          <a:latin typeface="Calibri" panose="020F0502020204030204" pitchFamily="34" charset="0"/>
                          <a:ea typeface="+mn-ea"/>
                          <a:cs typeface="Calibri" panose="020F0502020204030204" pitchFamily="34" charset="0"/>
                        </a:rPr>
                        <a:t>Topic</a:t>
                      </a:r>
                      <a:r>
                        <a:rPr lang="de-DE" sz="1400" b="0" kern="1200" noProof="0" dirty="0">
                          <a:solidFill>
                            <a:schemeClr val="tx1"/>
                          </a:solidFill>
                          <a:latin typeface="Calibri" panose="020F0502020204030204" pitchFamily="34" charset="0"/>
                          <a:ea typeface="+mn-ea"/>
                          <a:cs typeface="Calibri" panose="020F0502020204030204" pitchFamily="34" charset="0"/>
                        </a:rPr>
                        <a:t> sehr konkret die mittelfristigen</a:t>
                      </a:r>
                    </a:p>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Ziele, die z.B. durch Bereitstellung, Nutzung und Verbreitung der</a:t>
                      </a:r>
                    </a:p>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Forschungsergebnisse des </a:t>
                      </a:r>
                      <a:r>
                        <a:rPr lang="de-DE" sz="1400" b="0" i="0" kern="1200" noProof="0" dirty="0">
                          <a:solidFill>
                            <a:schemeClr val="tx1"/>
                          </a:solidFill>
                          <a:latin typeface="Calibri" panose="020F0502020204030204" pitchFamily="34" charset="0"/>
                          <a:ea typeface="+mn-ea"/>
                          <a:cs typeface="Calibri" panose="020F0502020204030204" pitchFamily="34" charset="0"/>
                        </a:rPr>
                        <a:t>Forschungs- und Innovations- oder Innovationsprojektes </a:t>
                      </a:r>
                      <a:r>
                        <a:rPr lang="de-DE" sz="1400" b="0" kern="1200" noProof="0" dirty="0">
                          <a:solidFill>
                            <a:schemeClr val="tx1"/>
                          </a:solidFill>
                          <a:latin typeface="Calibri" panose="020F0502020204030204" pitchFamily="34" charset="0"/>
                          <a:ea typeface="+mn-ea"/>
                          <a:cs typeface="Calibri" panose="020F0502020204030204" pitchFamily="34" charset="0"/>
                        </a:rPr>
                        <a:t>vorgegeben.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Scope</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Im Abschnitt </a:t>
                      </a:r>
                      <a:r>
                        <a:rPr lang="de-DE" sz="1400" b="0" i="1" kern="1200" noProof="0" dirty="0" err="1">
                          <a:solidFill>
                            <a:schemeClr val="tx1"/>
                          </a:solidFill>
                          <a:latin typeface="Calibri" panose="020F0502020204030204" pitchFamily="34" charset="0"/>
                          <a:ea typeface="+mn-ea"/>
                          <a:cs typeface="Calibri" panose="020F0502020204030204" pitchFamily="34" charset="0"/>
                        </a:rPr>
                        <a:t>Scope</a:t>
                      </a:r>
                      <a:r>
                        <a:rPr lang="de-DE" sz="1400" b="0" kern="1200" noProof="0" dirty="0">
                          <a:solidFill>
                            <a:schemeClr val="tx1"/>
                          </a:solidFill>
                          <a:latin typeface="Calibri" panose="020F0502020204030204" pitchFamily="34" charset="0"/>
                          <a:ea typeface="+mn-ea"/>
                          <a:cs typeface="Calibri" panose="020F0502020204030204" pitchFamily="34" charset="0"/>
                        </a:rPr>
                        <a:t> werden die im </a:t>
                      </a:r>
                      <a:r>
                        <a:rPr lang="de-DE" sz="1400" b="0" i="0" kern="1200" noProof="0" dirty="0">
                          <a:solidFill>
                            <a:schemeClr val="tx1"/>
                          </a:solidFill>
                          <a:latin typeface="Calibri" panose="020F0502020204030204" pitchFamily="34" charset="0"/>
                          <a:ea typeface="+mn-ea"/>
                          <a:cs typeface="Calibri" panose="020F0502020204030204" pitchFamily="34" charset="0"/>
                        </a:rPr>
                        <a:t>Forschungs- und Innovations- bzw. Innovationsprojekt </a:t>
                      </a:r>
                      <a:r>
                        <a:rPr lang="de-DE" sz="1400" b="0" kern="1200" noProof="0" dirty="0">
                          <a:solidFill>
                            <a:schemeClr val="tx1"/>
                          </a:solidFill>
                          <a:latin typeface="Calibri" panose="020F0502020204030204" pitchFamily="34" charset="0"/>
                          <a:ea typeface="+mn-ea"/>
                          <a:cs typeface="Calibri" panose="020F0502020204030204" pitchFamily="34" charset="0"/>
                        </a:rPr>
                        <a:t>zu adressierenden übergeordneten, aus den politischen Zielen des </a:t>
                      </a:r>
                      <a:r>
                        <a:rPr lang="de-DE" sz="1400" b="0" kern="1200" noProof="0" dirty="0" err="1">
                          <a:solidFill>
                            <a:schemeClr val="tx1"/>
                          </a:solidFill>
                          <a:latin typeface="Calibri" panose="020F0502020204030204" pitchFamily="34" charset="0"/>
                          <a:ea typeface="+mn-ea"/>
                          <a:cs typeface="Calibri" panose="020F0502020204030204" pitchFamily="34" charset="0"/>
                        </a:rPr>
                        <a:t>Pabgeleitete</a:t>
                      </a:r>
                      <a:r>
                        <a:rPr lang="de-DE" sz="1400" b="0" kern="1200" noProof="0" dirty="0">
                          <a:solidFill>
                            <a:schemeClr val="tx1"/>
                          </a:solidFill>
                          <a:latin typeface="Calibri" panose="020F0502020204030204" pitchFamily="34" charset="0"/>
                          <a:ea typeface="+mn-ea"/>
                          <a:cs typeface="Calibri" panose="020F0502020204030204" pitchFamily="34" charset="0"/>
                        </a:rPr>
                        <a:t> Anforderungen (Herausforderung) sowie der aufzugreifende Forschungs- und Innovationsbereich beschrieben. Der </a:t>
                      </a:r>
                      <a:r>
                        <a:rPr lang="de-DE" sz="1400" b="0" i="1" kern="1200" noProof="0" dirty="0" err="1">
                          <a:solidFill>
                            <a:schemeClr val="tx1"/>
                          </a:solidFill>
                          <a:latin typeface="Calibri" panose="020F0502020204030204" pitchFamily="34" charset="0"/>
                          <a:ea typeface="+mn-ea"/>
                          <a:cs typeface="Calibri" panose="020F0502020204030204" pitchFamily="34" charset="0"/>
                        </a:rPr>
                        <a:t>Scope</a:t>
                      </a:r>
                      <a:r>
                        <a:rPr lang="de-DE" sz="1400" b="0" kern="1200" noProof="0" dirty="0">
                          <a:solidFill>
                            <a:schemeClr val="tx1"/>
                          </a:solidFill>
                          <a:latin typeface="Calibri" panose="020F0502020204030204" pitchFamily="34" charset="0"/>
                          <a:ea typeface="+mn-ea"/>
                          <a:cs typeface="Calibri" panose="020F0502020204030204" pitchFamily="34" charset="0"/>
                        </a:rPr>
                        <a:t> liefert wichtige Informationen für die Zusammenstellung eines erfolgversprechenden</a:t>
                      </a:r>
                    </a:p>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Projektkonsortiums.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rgbClr val="004584"/>
                          </a:solidFill>
                          <a:latin typeface="Calibri" panose="020F0502020204030204" pitchFamily="34" charset="0"/>
                          <a:ea typeface="+mn-ea"/>
                          <a:cs typeface="Calibri" panose="020F0502020204030204" pitchFamily="34" charset="0"/>
                        </a:rPr>
                        <a:t>Aufforderung zur</a:t>
                      </a:r>
                      <a:r>
                        <a:rPr lang="de-DE" sz="1400" b="0" kern="1200" baseline="0" noProof="0" dirty="0">
                          <a:solidFill>
                            <a:srgbClr val="004584"/>
                          </a:solidFill>
                          <a:latin typeface="Calibri" panose="020F0502020204030204" pitchFamily="34" charset="0"/>
                          <a:ea typeface="+mn-ea"/>
                          <a:cs typeface="Calibri" panose="020F0502020204030204" pitchFamily="34" charset="0"/>
                        </a:rPr>
                        <a:t> Einreichung eines Projektvorschlages</a:t>
                      </a:r>
                    </a:p>
                    <a:p>
                      <a:pPr marL="0" algn="l" defTabSz="914400" rtl="0" eaLnBrk="1" latinLnBrk="0" hangingPunct="1">
                        <a:tabLst/>
                      </a:pPr>
                      <a:r>
                        <a:rPr lang="de-DE" sz="1400" b="0" kern="1200" baseline="0" noProof="0" dirty="0">
                          <a:solidFill>
                            <a:srgbClr val="004584"/>
                          </a:solidFill>
                          <a:latin typeface="Calibri" panose="020F0502020204030204" pitchFamily="34" charset="0"/>
                          <a:ea typeface="+mn-ea"/>
                          <a:cs typeface="Calibri" panose="020F0502020204030204" pitchFamily="34" charset="0"/>
                        </a:rPr>
                        <a:t>landläufig oft als Call bezeichnet</a:t>
                      </a:r>
                      <a:endParaRPr lang="de-DE" sz="1400" b="0" kern="1200" noProof="0" dirty="0">
                        <a:solidFill>
                          <a:srgbClr val="004584"/>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8" name="Datumsplatzhalter 1">
            <a:extLst>
              <a:ext uri="{FF2B5EF4-FFF2-40B4-BE49-F238E27FC236}">
                <a16:creationId xmlns:a16="http://schemas.microsoft.com/office/drawing/2014/main" id="{0D6D4648-9EDE-0AE5-CC09-091740E0A31D}"/>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D8D610B3-7B88-6B08-74CA-1DF6AF4EA07B}"/>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D48E1D70-B3F1-DCC4-1830-4C9F1FBEADA2}"/>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15</a:t>
            </a:fld>
            <a:endParaRPr lang="de-DE" dirty="0"/>
          </a:p>
        </p:txBody>
      </p:sp>
    </p:spTree>
    <p:extLst>
      <p:ext uri="{BB962C8B-B14F-4D97-AF65-F5344CB8AC3E}">
        <p14:creationId xmlns:p14="http://schemas.microsoft.com/office/powerpoint/2010/main" val="3731037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Neue Strategie und neue Begriffe bei viel Kontinuität</a:t>
            </a:r>
          </a:p>
        </p:txBody>
      </p:sp>
      <p:graphicFrame>
        <p:nvGraphicFramePr>
          <p:cNvPr id="4" name="Tabelle 3"/>
          <p:cNvGraphicFramePr>
            <a:graphicFrameLocks noGrp="1"/>
          </p:cNvGraphicFramePr>
          <p:nvPr>
            <p:extLst>
              <p:ext uri="{D42A27DB-BD31-4B8C-83A1-F6EECF244321}">
                <p14:modId xmlns:p14="http://schemas.microsoft.com/office/powerpoint/2010/main" val="1460715524"/>
              </p:ext>
            </p:extLst>
          </p:nvPr>
        </p:nvGraphicFramePr>
        <p:xfrm>
          <a:off x="539552" y="1707654"/>
          <a:ext cx="8424935" cy="2651760"/>
        </p:xfrm>
        <a:graphic>
          <a:graphicData uri="http://schemas.openxmlformats.org/drawingml/2006/table">
            <a:tbl>
              <a:tblPr firstRow="1" bandRow="1">
                <a:effectLst/>
                <a:tableStyleId>{5C22544A-7EE6-4342-B048-85BDC9FD1C3A}</a:tableStyleId>
              </a:tblPr>
              <a:tblGrid>
                <a:gridCol w="1152127">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198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Topic/</a:t>
                      </a:r>
                      <a:b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br>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Call </a:t>
                      </a:r>
                      <a:r>
                        <a:rPr lang="de-DE" sz="1400" b="1" i="1" noProof="0" dirty="0" err="1">
                          <a:solidFill>
                            <a:schemeClr val="accent6">
                              <a:lumMod val="90000"/>
                              <a:lumOff val="10000"/>
                            </a:schemeClr>
                          </a:solidFill>
                          <a:latin typeface="Calibri" panose="020F0502020204030204" pitchFamily="34" charset="0"/>
                          <a:cs typeface="Calibri" panose="020F0502020204030204" pitchFamily="34" charset="0"/>
                        </a:rPr>
                        <a:t>topic</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Teil eines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kern="1200" noProof="0" dirty="0">
                          <a:solidFill>
                            <a:schemeClr val="tx1"/>
                          </a:solidFill>
                          <a:latin typeface="Calibri" panose="020F0502020204030204" pitchFamily="34" charset="0"/>
                          <a:ea typeface="+mn-ea"/>
                          <a:cs typeface="Calibri" panose="020F0502020204030204" pitchFamily="34" charset="0"/>
                        </a:rPr>
                        <a:t>Calls, der auf die gleichen erwarteten Ergebnisse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a:solidFill>
                            <a:schemeClr val="tx1"/>
                          </a:solidFill>
                          <a:latin typeface="Calibri" panose="020F0502020204030204" pitchFamily="34" charset="0"/>
                          <a:ea typeface="+mn-ea"/>
                          <a:cs typeface="Calibri" panose="020F0502020204030204" pitchFamily="34" charset="0"/>
                        </a:rPr>
                        <a:t>Outcome</a:t>
                      </a:r>
                      <a:r>
                        <a:rPr lang="de-DE" sz="1400" b="0" kern="1200" noProof="0" dirty="0">
                          <a:solidFill>
                            <a:schemeClr val="tx1"/>
                          </a:solidFill>
                          <a:latin typeface="Calibri" panose="020F0502020204030204" pitchFamily="34" charset="0"/>
                          <a:ea typeface="+mn-ea"/>
                          <a:cs typeface="Calibri" panose="020F0502020204030204" pitchFamily="34" charset="0"/>
                        </a:rPr>
                        <a:t>) und denselben Umfang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baseline="0" noProof="0" dirty="0" err="1">
                          <a:solidFill>
                            <a:schemeClr val="tx1"/>
                          </a:solidFill>
                          <a:latin typeface="Calibri" panose="020F0502020204030204" pitchFamily="34" charset="0"/>
                          <a:cs typeface="Calibri" panose="020F0502020204030204" pitchFamily="34" charset="0"/>
                        </a:rPr>
                        <a:t>Scope</a:t>
                      </a:r>
                      <a:r>
                        <a:rPr lang="de-DE" sz="1400" b="0" kern="1200" noProof="0" dirty="0">
                          <a:solidFill>
                            <a:schemeClr val="tx1"/>
                          </a:solidFill>
                          <a:latin typeface="Calibri" panose="020F0502020204030204" pitchFamily="34" charset="0"/>
                          <a:ea typeface="+mn-ea"/>
                          <a:cs typeface="Calibri" panose="020F0502020204030204" pitchFamily="34" charset="0"/>
                        </a:rPr>
                        <a:t>) betrifft.</a:t>
                      </a:r>
                    </a:p>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Die zu einem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kern="1200" noProof="0" dirty="0">
                          <a:solidFill>
                            <a:schemeClr val="tx1"/>
                          </a:solidFill>
                          <a:latin typeface="Calibri" panose="020F0502020204030204" pitchFamily="34" charset="0"/>
                          <a:ea typeface="+mn-ea"/>
                          <a:cs typeface="Calibri" panose="020F0502020204030204" pitchFamily="34" charset="0"/>
                        </a:rPr>
                        <a:t>Call eingereichten Vorschläge werden gemeinsam und vergleichend bewertet und konkurrieren miteinander.</a:t>
                      </a:r>
                    </a:p>
                    <a:p>
                      <a:pPr marL="0" algn="l" defTabSz="914400" rtl="0" eaLnBrk="1" latinLnBrk="0" hangingPunct="1">
                        <a:tabLst/>
                      </a:pPr>
                      <a:r>
                        <a:rPr lang="de-DE" sz="1400" b="0" kern="1200" noProof="0" dirty="0">
                          <a:solidFill>
                            <a:schemeClr val="tx1"/>
                          </a:solidFill>
                          <a:latin typeface="Calibri" panose="020F0502020204030204" pitchFamily="34" charset="0"/>
                          <a:ea typeface="+mn-ea"/>
                          <a:cs typeface="Calibri" panose="020F0502020204030204" pitchFamily="34" charset="0"/>
                        </a:rPr>
                        <a:t>In den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kern="1200" noProof="0" dirty="0">
                          <a:solidFill>
                            <a:schemeClr val="tx1"/>
                          </a:solidFill>
                          <a:latin typeface="Calibri" panose="020F0502020204030204" pitchFamily="34" charset="0"/>
                          <a:ea typeface="+mn-ea"/>
                          <a:cs typeface="Calibri" panose="020F0502020204030204" pitchFamily="34" charset="0"/>
                        </a:rPr>
                        <a:t>Arbeitsprogrammen beginnen die Veröffentlichungen der Topics beginnen mit einen </a:t>
                      </a:r>
                      <a:r>
                        <a:rPr lang="de-DE" sz="1400" b="0" i="1" kern="1200" noProof="0" dirty="0">
                          <a:solidFill>
                            <a:schemeClr val="tx1"/>
                          </a:solidFill>
                          <a:latin typeface="Calibri" panose="020F0502020204030204" pitchFamily="34" charset="0"/>
                          <a:ea typeface="+mn-ea"/>
                          <a:cs typeface="Calibri" panose="020F0502020204030204" pitchFamily="34" charset="0"/>
                        </a:rPr>
                        <a:t>Identifier</a:t>
                      </a:r>
                      <a:r>
                        <a:rPr lang="de-DE" sz="1400" b="0" kern="1200" noProof="0" dirty="0">
                          <a:solidFill>
                            <a:schemeClr val="tx1"/>
                          </a:solidFill>
                          <a:latin typeface="Calibri" panose="020F0502020204030204" pitchFamily="34" charset="0"/>
                          <a:ea typeface="+mn-ea"/>
                          <a:cs typeface="Calibri" panose="020F0502020204030204" pitchFamily="34" charset="0"/>
                        </a:rPr>
                        <a:t>, z. B </a:t>
                      </a:r>
                      <a:r>
                        <a:rPr lang="de-DE" sz="1400" b="0" i="1" kern="1200" noProof="0" dirty="0">
                          <a:solidFill>
                            <a:schemeClr val="tx1"/>
                          </a:solidFill>
                          <a:latin typeface="Calibri" panose="020F0502020204030204" pitchFamily="34" charset="0"/>
                          <a:ea typeface="+mn-ea"/>
                          <a:cs typeface="Calibri" panose="020F0502020204030204" pitchFamily="34" charset="0"/>
                        </a:rPr>
                        <a:t>HORIZON-CL5-2023-D3-01-01, </a:t>
                      </a:r>
                      <a:r>
                        <a:rPr lang="de-DE" sz="1400" b="0" i="0" kern="1200" noProof="0" dirty="0">
                          <a:solidFill>
                            <a:schemeClr val="tx1"/>
                          </a:solidFill>
                          <a:latin typeface="Calibri" panose="020F0502020204030204" pitchFamily="34" charset="0"/>
                          <a:ea typeface="+mn-ea"/>
                          <a:cs typeface="Calibri" panose="020F0502020204030204" pitchFamily="34" charset="0"/>
                        </a:rPr>
                        <a:t>dem Titel und einer Tabelle mit den Spezifischen Konditionen. Die zugehörigen Details und Anforderungen an den Vorschlag für das jeweils einzureichende Forschungs- und Innovations- oder Innovationsprojekt sind in den Abschnitten </a:t>
                      </a:r>
                      <a:r>
                        <a:rPr lang="de-DE" sz="1400" b="0" i="1" kern="1200" noProof="0" dirty="0" err="1">
                          <a:solidFill>
                            <a:schemeClr val="tx1"/>
                          </a:solidFill>
                          <a:latin typeface="Calibri" panose="020F0502020204030204" pitchFamily="34" charset="0"/>
                          <a:ea typeface="+mn-ea"/>
                          <a:cs typeface="Calibri" panose="020F0502020204030204" pitchFamily="34" charset="0"/>
                        </a:rPr>
                        <a:t>Expected</a:t>
                      </a:r>
                      <a:r>
                        <a:rPr lang="de-DE" sz="1400" b="0" i="1" kern="1200" noProof="0" dirty="0">
                          <a:solidFill>
                            <a:schemeClr val="tx1"/>
                          </a:solidFill>
                          <a:latin typeface="Calibri" panose="020F0502020204030204" pitchFamily="34" charset="0"/>
                          <a:ea typeface="+mn-ea"/>
                          <a:cs typeface="Calibri" panose="020F0502020204030204" pitchFamily="34" charset="0"/>
                        </a:rPr>
                        <a:t>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a:solidFill>
                            <a:schemeClr val="tx1"/>
                          </a:solidFill>
                          <a:latin typeface="Calibri" panose="020F0502020204030204" pitchFamily="34" charset="0"/>
                          <a:ea typeface="+mn-ea"/>
                          <a:cs typeface="Calibri" panose="020F0502020204030204" pitchFamily="34" charset="0"/>
                        </a:rPr>
                        <a:t>Outcome</a:t>
                      </a:r>
                      <a:r>
                        <a:rPr lang="de-DE" sz="1400" b="0" kern="1200" noProof="0" dirty="0">
                          <a:solidFill>
                            <a:schemeClr val="tx1"/>
                          </a:solidFill>
                          <a:latin typeface="Calibri" panose="020F0502020204030204" pitchFamily="34" charset="0"/>
                          <a:ea typeface="+mn-ea"/>
                          <a:cs typeface="Calibri" panose="020F0502020204030204" pitchFamily="34" charset="0"/>
                        </a:rPr>
                        <a:t> und </a:t>
                      </a:r>
                      <a:r>
                        <a:rPr lang="de-DE" sz="1400" b="0" baseline="0" noProof="0" dirty="0">
                          <a:solidFill>
                            <a:schemeClr val="tx1"/>
                          </a:solidFill>
                          <a:latin typeface="Calibri" panose="020F0502020204030204" pitchFamily="34" charset="0"/>
                          <a:cs typeface="Calibri" panose="020F0502020204030204" pitchFamily="34" charset="0"/>
                        </a:rPr>
                        <a:t>→</a:t>
                      </a:r>
                      <a:r>
                        <a:rPr lang="de-DE" sz="1400" b="0" i="1" kern="1200" noProof="0" dirty="0" err="1">
                          <a:solidFill>
                            <a:schemeClr val="tx1"/>
                          </a:solidFill>
                          <a:latin typeface="Calibri" panose="020F0502020204030204" pitchFamily="34" charset="0"/>
                          <a:ea typeface="+mn-ea"/>
                          <a:cs typeface="Calibri" panose="020F0502020204030204" pitchFamily="34" charset="0"/>
                        </a:rPr>
                        <a:t>Scope</a:t>
                      </a:r>
                      <a:r>
                        <a:rPr lang="de-DE" sz="1400" b="0" i="1" kern="1200" noProof="0" dirty="0">
                          <a:solidFill>
                            <a:schemeClr val="tx1"/>
                          </a:solidFill>
                          <a:latin typeface="Calibri" panose="020F0502020204030204" pitchFamily="34" charset="0"/>
                          <a:ea typeface="+mn-ea"/>
                          <a:cs typeface="Calibri" panose="020F0502020204030204" pitchFamily="34" charset="0"/>
                        </a:rPr>
                        <a:t> </a:t>
                      </a:r>
                      <a:r>
                        <a:rPr lang="de-DE" sz="1400" b="0" kern="1200" noProof="0" dirty="0">
                          <a:solidFill>
                            <a:schemeClr val="tx1"/>
                          </a:solidFill>
                          <a:latin typeface="Calibri" panose="020F0502020204030204" pitchFamily="34" charset="0"/>
                          <a:ea typeface="+mn-ea"/>
                          <a:cs typeface="Calibri" panose="020F0502020204030204" pitchFamily="34" charset="0"/>
                        </a:rPr>
                        <a:t>und definiert.</a:t>
                      </a:r>
                      <a:endParaRPr lang="de-DE" sz="1400" b="0" kern="1200" noProof="0" dirty="0">
                        <a:solidFill>
                          <a:srgbClr val="FF0000"/>
                        </a:solidFill>
                        <a:latin typeface="Calibri" panose="020F0502020204030204" pitchFamily="34" charset="0"/>
                        <a:ea typeface="+mn-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tabLst/>
                      </a:pPr>
                      <a:r>
                        <a:rPr lang="de-DE" sz="1400" b="0" kern="1200" noProof="0" dirty="0">
                          <a:solidFill>
                            <a:srgbClr val="004584"/>
                          </a:solidFill>
                          <a:latin typeface="Calibri" panose="020F0502020204030204" pitchFamily="34" charset="0"/>
                          <a:ea typeface="+mn-ea"/>
                          <a:cs typeface="Calibri" panose="020F0502020204030204" pitchFamily="34" charset="0"/>
                        </a:rPr>
                        <a:t>Aufforderung zur</a:t>
                      </a:r>
                      <a:r>
                        <a:rPr lang="de-DE" sz="1400" b="0" kern="1200" baseline="0" noProof="0" dirty="0">
                          <a:solidFill>
                            <a:srgbClr val="004584"/>
                          </a:solidFill>
                          <a:latin typeface="Calibri" panose="020F0502020204030204" pitchFamily="34" charset="0"/>
                          <a:ea typeface="+mn-ea"/>
                          <a:cs typeface="Calibri" panose="020F0502020204030204" pitchFamily="34" charset="0"/>
                        </a:rPr>
                        <a:t> Einreichung eines Projektvorschlages</a:t>
                      </a:r>
                    </a:p>
                    <a:p>
                      <a:pPr marL="0" algn="l" defTabSz="914400" rtl="0" eaLnBrk="1" latinLnBrk="0" hangingPunct="1">
                        <a:tabLst/>
                      </a:pPr>
                      <a:r>
                        <a:rPr lang="de-DE" sz="1400" b="0" kern="1200" baseline="0" noProof="0" dirty="0">
                          <a:solidFill>
                            <a:srgbClr val="004584"/>
                          </a:solidFill>
                          <a:latin typeface="Calibri" panose="020F0502020204030204" pitchFamily="34" charset="0"/>
                          <a:ea typeface="+mn-ea"/>
                          <a:cs typeface="Calibri" panose="020F0502020204030204" pitchFamily="34" charset="0"/>
                        </a:rPr>
                        <a:t>landläufig oft als Call bezeichnet</a:t>
                      </a:r>
                      <a:endParaRPr lang="de-DE" sz="1400" b="0" kern="1200" noProof="0" dirty="0">
                        <a:solidFill>
                          <a:srgbClr val="004584"/>
                        </a:solidFill>
                        <a:latin typeface="Calibri" panose="020F0502020204030204" pitchFamily="34" charset="0"/>
                        <a:ea typeface="+mn-ea"/>
                        <a:cs typeface="Calibri" panose="020F0502020204030204" pitchFamily="34" charset="0"/>
                      </a:endParaRPr>
                    </a:p>
                  </a:txBody>
                  <a:tcPr marL="360000" marR="46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 name="Datumsplatzhalter 1">
            <a:extLst>
              <a:ext uri="{FF2B5EF4-FFF2-40B4-BE49-F238E27FC236}">
                <a16:creationId xmlns:a16="http://schemas.microsoft.com/office/drawing/2014/main" id="{B9966C98-109A-191E-F572-4AC27148F342}"/>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05220A3D-147C-F8BD-7B6C-1F5C73C6819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75AD0DFF-68B2-864E-9332-8BED4F5F5C77}"/>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16</a:t>
            </a:fld>
            <a:endParaRPr lang="de-DE" dirty="0"/>
          </a:p>
        </p:txBody>
      </p:sp>
    </p:spTree>
    <p:extLst>
      <p:ext uri="{BB962C8B-B14F-4D97-AF65-F5344CB8AC3E}">
        <p14:creationId xmlns:p14="http://schemas.microsoft.com/office/powerpoint/2010/main" val="1691257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82FB5-E5A1-77D8-FA32-513301294432}"/>
              </a:ext>
            </a:extLst>
          </p:cNvPr>
          <p:cNvSpPr>
            <a:spLocks noGrp="1"/>
          </p:cNvSpPr>
          <p:nvPr>
            <p:ph type="title"/>
          </p:nvPr>
        </p:nvSpPr>
        <p:spPr/>
        <p:txBody>
          <a:bodyPr/>
          <a:lstStyle/>
          <a:p>
            <a:r>
              <a:rPr lang="de-DE" dirty="0"/>
              <a:t>Horizont Europa</a:t>
            </a:r>
          </a:p>
        </p:txBody>
      </p:sp>
      <p:sp>
        <p:nvSpPr>
          <p:cNvPr id="6" name="Textplatzhalter 5">
            <a:extLst>
              <a:ext uri="{FF2B5EF4-FFF2-40B4-BE49-F238E27FC236}">
                <a16:creationId xmlns:a16="http://schemas.microsoft.com/office/drawing/2014/main" id="{235D4C7F-64A7-9202-20A6-76A713788564}"/>
              </a:ext>
            </a:extLst>
          </p:cNvPr>
          <p:cNvSpPr>
            <a:spLocks noGrp="1"/>
          </p:cNvSpPr>
          <p:nvPr>
            <p:ph type="body" sz="quarter" idx="10"/>
          </p:nvPr>
        </p:nvSpPr>
        <p:spPr/>
        <p:txBody>
          <a:bodyPr/>
          <a:lstStyle/>
          <a:p>
            <a:r>
              <a:rPr lang="de-DE" dirty="0"/>
              <a:t>Project </a:t>
            </a:r>
            <a:r>
              <a:rPr lang="de-DE" dirty="0" err="1"/>
              <a:t>Result</a:t>
            </a:r>
            <a:r>
              <a:rPr lang="de-DE" dirty="0"/>
              <a:t>, Outcome, Impact</a:t>
            </a:r>
          </a:p>
        </p:txBody>
      </p:sp>
      <p:sp>
        <p:nvSpPr>
          <p:cNvPr id="7" name="Rechteck 6">
            <a:extLst>
              <a:ext uri="{FF2B5EF4-FFF2-40B4-BE49-F238E27FC236}">
                <a16:creationId xmlns:a16="http://schemas.microsoft.com/office/drawing/2014/main" id="{293F4CB7-6D0C-E5E7-8C66-4ED62461636C}"/>
              </a:ext>
            </a:extLst>
          </p:cNvPr>
          <p:cNvSpPr/>
          <p:nvPr/>
        </p:nvSpPr>
        <p:spPr>
          <a:xfrm rot="16200000">
            <a:off x="-288960" y="2489048"/>
            <a:ext cx="2200091" cy="557603"/>
          </a:xfrm>
          <a:prstGeom prst="rect">
            <a:avLst/>
          </a:prstGeom>
          <a:solidFill>
            <a:srgbClr val="164194"/>
          </a:solid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Projekt / Laufzeit</a:t>
            </a:r>
          </a:p>
        </p:txBody>
      </p:sp>
      <p:sp>
        <p:nvSpPr>
          <p:cNvPr id="8" name="Rechteck 7">
            <a:extLst>
              <a:ext uri="{FF2B5EF4-FFF2-40B4-BE49-F238E27FC236}">
                <a16:creationId xmlns:a16="http://schemas.microsoft.com/office/drawing/2014/main" id="{5F0D30A2-9BD1-0763-20FF-7C3EA483F1CB}"/>
              </a:ext>
            </a:extLst>
          </p:cNvPr>
          <p:cNvSpPr/>
          <p:nvPr/>
        </p:nvSpPr>
        <p:spPr>
          <a:xfrm>
            <a:off x="1403648" y="1667804"/>
            <a:ext cx="3240906" cy="399121"/>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i="1" dirty="0">
                <a:solidFill>
                  <a:srgbClr val="5567AE"/>
                </a:solidFill>
              </a:rPr>
              <a:t>Work </a:t>
            </a:r>
            <a:r>
              <a:rPr lang="de-DE" sz="1600" i="1" dirty="0" err="1">
                <a:solidFill>
                  <a:srgbClr val="5567AE"/>
                </a:solidFill>
              </a:rPr>
              <a:t>package</a:t>
            </a:r>
            <a:r>
              <a:rPr lang="de-DE" sz="1600" i="1" dirty="0">
                <a:solidFill>
                  <a:srgbClr val="5567AE"/>
                </a:solidFill>
              </a:rPr>
              <a:t> 1 </a:t>
            </a:r>
            <a:r>
              <a:rPr lang="de-DE" sz="1600" dirty="0">
                <a:solidFill>
                  <a:srgbClr val="5567AE"/>
                </a:solidFill>
              </a:rPr>
              <a:t>(Arbeitspaket 1)</a:t>
            </a:r>
            <a:r>
              <a:rPr lang="de-DE" sz="1600" i="1" dirty="0">
                <a:solidFill>
                  <a:srgbClr val="5567AE"/>
                </a:solidFill>
              </a:rPr>
              <a:t> </a:t>
            </a:r>
          </a:p>
        </p:txBody>
      </p:sp>
      <p:sp>
        <p:nvSpPr>
          <p:cNvPr id="9" name="Rechteck 8">
            <a:extLst>
              <a:ext uri="{FF2B5EF4-FFF2-40B4-BE49-F238E27FC236}">
                <a16:creationId xmlns:a16="http://schemas.microsoft.com/office/drawing/2014/main" id="{F79EA2A3-C117-CC0E-2B7E-E80E241B6C99}"/>
              </a:ext>
            </a:extLst>
          </p:cNvPr>
          <p:cNvSpPr/>
          <p:nvPr/>
        </p:nvSpPr>
        <p:spPr>
          <a:xfrm>
            <a:off x="1403648" y="2224678"/>
            <a:ext cx="1476710" cy="491089"/>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a:solidFill>
                  <a:srgbClr val="5567AE"/>
                </a:solidFill>
              </a:rPr>
              <a:t>Task 1.1</a:t>
            </a:r>
            <a:br>
              <a:rPr lang="de-DE" sz="1200" i="1" dirty="0">
                <a:solidFill>
                  <a:srgbClr val="5567AE"/>
                </a:solidFill>
              </a:rPr>
            </a:br>
            <a:r>
              <a:rPr lang="de-DE" sz="1200" i="1" dirty="0">
                <a:solidFill>
                  <a:srgbClr val="5567AE"/>
                </a:solidFill>
              </a:rPr>
              <a:t> </a:t>
            </a:r>
            <a:r>
              <a:rPr lang="de-DE" sz="1200" dirty="0">
                <a:solidFill>
                  <a:srgbClr val="5567AE"/>
                </a:solidFill>
              </a:rPr>
              <a:t>(Aufgabe 1.1)</a:t>
            </a:r>
            <a:r>
              <a:rPr lang="de-DE" sz="1200" i="1" dirty="0">
                <a:solidFill>
                  <a:srgbClr val="5567AE"/>
                </a:solidFill>
              </a:rPr>
              <a:t> </a:t>
            </a:r>
          </a:p>
        </p:txBody>
      </p:sp>
      <p:sp>
        <p:nvSpPr>
          <p:cNvPr id="10" name="Rechteck 9">
            <a:extLst>
              <a:ext uri="{FF2B5EF4-FFF2-40B4-BE49-F238E27FC236}">
                <a16:creationId xmlns:a16="http://schemas.microsoft.com/office/drawing/2014/main" id="{08BD600F-87E5-CB47-601F-F5B489433486}"/>
              </a:ext>
            </a:extLst>
          </p:cNvPr>
          <p:cNvSpPr/>
          <p:nvPr/>
        </p:nvSpPr>
        <p:spPr>
          <a:xfrm>
            <a:off x="3167844" y="2224677"/>
            <a:ext cx="1476710" cy="491089"/>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a:solidFill>
                  <a:srgbClr val="5567AE"/>
                </a:solidFill>
              </a:rPr>
              <a:t>Task 1.j </a:t>
            </a:r>
            <a:br>
              <a:rPr lang="de-DE" sz="1200" i="1" dirty="0">
                <a:solidFill>
                  <a:srgbClr val="5567AE"/>
                </a:solidFill>
              </a:rPr>
            </a:br>
            <a:r>
              <a:rPr lang="de-DE" sz="1200" dirty="0">
                <a:solidFill>
                  <a:srgbClr val="5567AE"/>
                </a:solidFill>
              </a:rPr>
              <a:t>(Aufgabe 1.j)</a:t>
            </a:r>
            <a:r>
              <a:rPr lang="de-DE" sz="1200" i="1" dirty="0">
                <a:solidFill>
                  <a:srgbClr val="5567AE"/>
                </a:solidFill>
              </a:rPr>
              <a:t> </a:t>
            </a:r>
          </a:p>
        </p:txBody>
      </p:sp>
      <p:sp>
        <p:nvSpPr>
          <p:cNvPr id="11" name="Rechteck 10">
            <a:extLst>
              <a:ext uri="{FF2B5EF4-FFF2-40B4-BE49-F238E27FC236}">
                <a16:creationId xmlns:a16="http://schemas.microsoft.com/office/drawing/2014/main" id="{9E2FB2AD-5B0E-B49B-FBDF-9F9FB55D5A1D}"/>
              </a:ext>
            </a:extLst>
          </p:cNvPr>
          <p:cNvSpPr/>
          <p:nvPr/>
        </p:nvSpPr>
        <p:spPr>
          <a:xfrm>
            <a:off x="4859486" y="1667804"/>
            <a:ext cx="3240906" cy="399121"/>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i="1" dirty="0">
                <a:solidFill>
                  <a:srgbClr val="5567AE"/>
                </a:solidFill>
              </a:rPr>
              <a:t>Work </a:t>
            </a:r>
            <a:r>
              <a:rPr lang="de-DE" sz="1600" i="1" dirty="0" err="1">
                <a:solidFill>
                  <a:srgbClr val="5567AE"/>
                </a:solidFill>
              </a:rPr>
              <a:t>package</a:t>
            </a:r>
            <a:r>
              <a:rPr lang="de-DE" sz="1600" i="1" dirty="0">
                <a:solidFill>
                  <a:srgbClr val="5567AE"/>
                </a:solidFill>
              </a:rPr>
              <a:t> i </a:t>
            </a:r>
            <a:r>
              <a:rPr lang="de-DE" sz="1600" dirty="0">
                <a:solidFill>
                  <a:srgbClr val="5567AE"/>
                </a:solidFill>
              </a:rPr>
              <a:t>(Arbeitspaket i)</a:t>
            </a:r>
            <a:r>
              <a:rPr lang="de-DE" sz="1600" i="1" dirty="0">
                <a:solidFill>
                  <a:srgbClr val="5567AE"/>
                </a:solidFill>
              </a:rPr>
              <a:t> </a:t>
            </a:r>
          </a:p>
        </p:txBody>
      </p:sp>
      <p:sp>
        <p:nvSpPr>
          <p:cNvPr id="12" name="Rechteck 11">
            <a:extLst>
              <a:ext uri="{FF2B5EF4-FFF2-40B4-BE49-F238E27FC236}">
                <a16:creationId xmlns:a16="http://schemas.microsoft.com/office/drawing/2014/main" id="{18B3C8D5-41D9-4FE7-6EAE-68DD623DF457}"/>
              </a:ext>
            </a:extLst>
          </p:cNvPr>
          <p:cNvSpPr/>
          <p:nvPr/>
        </p:nvSpPr>
        <p:spPr>
          <a:xfrm>
            <a:off x="4859486" y="2224678"/>
            <a:ext cx="1476710" cy="491089"/>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a:solidFill>
                  <a:srgbClr val="5567AE"/>
                </a:solidFill>
              </a:rPr>
              <a:t>Task i.1</a:t>
            </a:r>
            <a:br>
              <a:rPr lang="de-DE" sz="1200" i="1" dirty="0">
                <a:solidFill>
                  <a:srgbClr val="5567AE"/>
                </a:solidFill>
              </a:rPr>
            </a:br>
            <a:r>
              <a:rPr lang="de-DE" sz="1200" i="1" dirty="0">
                <a:solidFill>
                  <a:srgbClr val="5567AE"/>
                </a:solidFill>
              </a:rPr>
              <a:t> </a:t>
            </a:r>
            <a:r>
              <a:rPr lang="de-DE" sz="1200" dirty="0">
                <a:solidFill>
                  <a:srgbClr val="5567AE"/>
                </a:solidFill>
              </a:rPr>
              <a:t>(Aufgabe i.1)</a:t>
            </a:r>
            <a:r>
              <a:rPr lang="de-DE" sz="1200" i="1" dirty="0">
                <a:solidFill>
                  <a:srgbClr val="5567AE"/>
                </a:solidFill>
              </a:rPr>
              <a:t> </a:t>
            </a:r>
          </a:p>
        </p:txBody>
      </p:sp>
      <p:sp>
        <p:nvSpPr>
          <p:cNvPr id="13" name="Rechteck 12">
            <a:extLst>
              <a:ext uri="{FF2B5EF4-FFF2-40B4-BE49-F238E27FC236}">
                <a16:creationId xmlns:a16="http://schemas.microsoft.com/office/drawing/2014/main" id="{B83DB74B-F7D4-6A93-F90B-E8FC87D90FE3}"/>
              </a:ext>
            </a:extLst>
          </p:cNvPr>
          <p:cNvSpPr/>
          <p:nvPr/>
        </p:nvSpPr>
        <p:spPr>
          <a:xfrm>
            <a:off x="6623682" y="2224677"/>
            <a:ext cx="1476710" cy="491089"/>
          </a:xfrm>
          <a:prstGeom prst="rect">
            <a:avLst/>
          </a:prstGeom>
          <a:solidFill>
            <a:schemeClr val="bg1"/>
          </a:solidFill>
          <a:ln>
            <a:solidFill>
              <a:srgbClr val="C8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a:solidFill>
                  <a:srgbClr val="5567AE"/>
                </a:solidFill>
              </a:rPr>
              <a:t>Task </a:t>
            </a:r>
            <a:r>
              <a:rPr lang="de-DE" sz="1200" i="1" dirty="0" err="1">
                <a:solidFill>
                  <a:srgbClr val="5567AE"/>
                </a:solidFill>
              </a:rPr>
              <a:t>i.j</a:t>
            </a:r>
            <a:r>
              <a:rPr lang="de-DE" sz="1200" i="1" dirty="0">
                <a:solidFill>
                  <a:srgbClr val="5567AE"/>
                </a:solidFill>
              </a:rPr>
              <a:t> </a:t>
            </a:r>
            <a:br>
              <a:rPr lang="de-DE" sz="1200" i="1" dirty="0">
                <a:solidFill>
                  <a:srgbClr val="5567AE"/>
                </a:solidFill>
              </a:rPr>
            </a:br>
            <a:r>
              <a:rPr lang="de-DE" sz="1200" dirty="0">
                <a:solidFill>
                  <a:srgbClr val="5567AE"/>
                </a:solidFill>
              </a:rPr>
              <a:t>(Aufgabe </a:t>
            </a:r>
            <a:r>
              <a:rPr lang="de-DE" sz="1200" dirty="0" err="1">
                <a:solidFill>
                  <a:srgbClr val="5567AE"/>
                </a:solidFill>
              </a:rPr>
              <a:t>i.j</a:t>
            </a:r>
            <a:r>
              <a:rPr lang="de-DE" sz="1200" dirty="0">
                <a:solidFill>
                  <a:srgbClr val="5567AE"/>
                </a:solidFill>
              </a:rPr>
              <a:t>)</a:t>
            </a:r>
            <a:r>
              <a:rPr lang="de-DE" sz="1200" i="1" dirty="0">
                <a:solidFill>
                  <a:srgbClr val="5567AE"/>
                </a:solidFill>
              </a:rPr>
              <a:t> </a:t>
            </a:r>
          </a:p>
        </p:txBody>
      </p:sp>
      <p:sp>
        <p:nvSpPr>
          <p:cNvPr id="14" name="Rechteck 13">
            <a:extLst>
              <a:ext uri="{FF2B5EF4-FFF2-40B4-BE49-F238E27FC236}">
                <a16:creationId xmlns:a16="http://schemas.microsoft.com/office/drawing/2014/main" id="{2682CE91-770F-9C4A-A599-FEB74CD000C9}"/>
              </a:ext>
            </a:extLst>
          </p:cNvPr>
          <p:cNvSpPr/>
          <p:nvPr/>
        </p:nvSpPr>
        <p:spPr>
          <a:xfrm>
            <a:off x="1403648" y="2944756"/>
            <a:ext cx="1476710" cy="491090"/>
          </a:xfrm>
          <a:prstGeom prst="rect">
            <a:avLst/>
          </a:prstGeom>
          <a:solidFill>
            <a:schemeClr val="bg1"/>
          </a:solid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err="1">
                <a:solidFill>
                  <a:srgbClr val="164194"/>
                </a:solidFill>
              </a:rPr>
              <a:t>Result</a:t>
            </a:r>
            <a:r>
              <a:rPr lang="de-DE" sz="1200" i="1" dirty="0">
                <a:solidFill>
                  <a:srgbClr val="164194"/>
                </a:solidFill>
              </a:rPr>
              <a:t> 1.1</a:t>
            </a:r>
            <a:br>
              <a:rPr lang="de-DE" sz="1200" i="1" dirty="0">
                <a:solidFill>
                  <a:srgbClr val="164194"/>
                </a:solidFill>
              </a:rPr>
            </a:br>
            <a:r>
              <a:rPr lang="de-DE" sz="1200" i="1" dirty="0">
                <a:solidFill>
                  <a:srgbClr val="164194"/>
                </a:solidFill>
              </a:rPr>
              <a:t> </a:t>
            </a:r>
            <a:r>
              <a:rPr lang="de-DE" sz="1200" dirty="0">
                <a:solidFill>
                  <a:srgbClr val="164194"/>
                </a:solidFill>
              </a:rPr>
              <a:t>(Ergebnis 1.1)</a:t>
            </a:r>
            <a:r>
              <a:rPr lang="de-DE" sz="1200" i="1" dirty="0">
                <a:solidFill>
                  <a:srgbClr val="164194"/>
                </a:solidFill>
              </a:rPr>
              <a:t> </a:t>
            </a:r>
          </a:p>
        </p:txBody>
      </p:sp>
      <p:sp>
        <p:nvSpPr>
          <p:cNvPr id="15" name="Rechteck 14">
            <a:extLst>
              <a:ext uri="{FF2B5EF4-FFF2-40B4-BE49-F238E27FC236}">
                <a16:creationId xmlns:a16="http://schemas.microsoft.com/office/drawing/2014/main" id="{0753A547-BB14-3C5A-02AC-0FE0A24BB7BD}"/>
              </a:ext>
            </a:extLst>
          </p:cNvPr>
          <p:cNvSpPr/>
          <p:nvPr/>
        </p:nvSpPr>
        <p:spPr>
          <a:xfrm>
            <a:off x="3167844" y="2944755"/>
            <a:ext cx="1476710" cy="491090"/>
          </a:xfrm>
          <a:prstGeom prst="rect">
            <a:avLst/>
          </a:prstGeom>
          <a:solidFill>
            <a:schemeClr val="bg1"/>
          </a:solid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err="1">
                <a:solidFill>
                  <a:srgbClr val="164194"/>
                </a:solidFill>
              </a:rPr>
              <a:t>Result</a:t>
            </a:r>
            <a:r>
              <a:rPr lang="de-DE" sz="1200" i="1" dirty="0">
                <a:solidFill>
                  <a:srgbClr val="164194"/>
                </a:solidFill>
              </a:rPr>
              <a:t> 1.j </a:t>
            </a:r>
            <a:br>
              <a:rPr lang="de-DE" sz="1200" i="1" dirty="0">
                <a:solidFill>
                  <a:srgbClr val="164194"/>
                </a:solidFill>
              </a:rPr>
            </a:br>
            <a:r>
              <a:rPr lang="de-DE" sz="1200" dirty="0">
                <a:solidFill>
                  <a:srgbClr val="164194"/>
                </a:solidFill>
              </a:rPr>
              <a:t>(Ergebnis 1.j)</a:t>
            </a:r>
            <a:r>
              <a:rPr lang="de-DE" sz="1200" i="1" dirty="0">
                <a:solidFill>
                  <a:srgbClr val="164194"/>
                </a:solidFill>
              </a:rPr>
              <a:t> </a:t>
            </a:r>
          </a:p>
        </p:txBody>
      </p:sp>
      <p:sp>
        <p:nvSpPr>
          <p:cNvPr id="16" name="Rechteck 15">
            <a:extLst>
              <a:ext uri="{FF2B5EF4-FFF2-40B4-BE49-F238E27FC236}">
                <a16:creationId xmlns:a16="http://schemas.microsoft.com/office/drawing/2014/main" id="{F4E93721-B8D6-9688-0F9C-8DBB9167AD80}"/>
              </a:ext>
            </a:extLst>
          </p:cNvPr>
          <p:cNvSpPr/>
          <p:nvPr/>
        </p:nvSpPr>
        <p:spPr>
          <a:xfrm>
            <a:off x="4859486" y="2944756"/>
            <a:ext cx="1476710" cy="491090"/>
          </a:xfrm>
          <a:prstGeom prst="rect">
            <a:avLst/>
          </a:prstGeom>
          <a:solidFill>
            <a:schemeClr val="bg1"/>
          </a:solid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err="1">
                <a:solidFill>
                  <a:srgbClr val="164194"/>
                </a:solidFill>
              </a:rPr>
              <a:t>Result</a:t>
            </a:r>
            <a:r>
              <a:rPr lang="de-DE" sz="1200" i="1" dirty="0">
                <a:solidFill>
                  <a:srgbClr val="164194"/>
                </a:solidFill>
              </a:rPr>
              <a:t> i.1</a:t>
            </a:r>
            <a:br>
              <a:rPr lang="de-DE" sz="1200" i="1" dirty="0">
                <a:solidFill>
                  <a:srgbClr val="164194"/>
                </a:solidFill>
              </a:rPr>
            </a:br>
            <a:r>
              <a:rPr lang="de-DE" sz="1200" i="1" dirty="0">
                <a:solidFill>
                  <a:srgbClr val="164194"/>
                </a:solidFill>
              </a:rPr>
              <a:t> </a:t>
            </a:r>
            <a:r>
              <a:rPr lang="de-DE" sz="1200" dirty="0">
                <a:solidFill>
                  <a:srgbClr val="164194"/>
                </a:solidFill>
              </a:rPr>
              <a:t>(Ergebnis i.1)</a:t>
            </a:r>
            <a:r>
              <a:rPr lang="de-DE" sz="1200" i="1" dirty="0">
                <a:solidFill>
                  <a:srgbClr val="164194"/>
                </a:solidFill>
              </a:rPr>
              <a:t> </a:t>
            </a:r>
          </a:p>
        </p:txBody>
      </p:sp>
      <p:sp>
        <p:nvSpPr>
          <p:cNvPr id="17" name="Rechteck 16">
            <a:extLst>
              <a:ext uri="{FF2B5EF4-FFF2-40B4-BE49-F238E27FC236}">
                <a16:creationId xmlns:a16="http://schemas.microsoft.com/office/drawing/2014/main" id="{BCAAA059-DCAF-EF71-CD6E-67A8C91EE577}"/>
              </a:ext>
            </a:extLst>
          </p:cNvPr>
          <p:cNvSpPr/>
          <p:nvPr/>
        </p:nvSpPr>
        <p:spPr>
          <a:xfrm>
            <a:off x="6623682" y="2944755"/>
            <a:ext cx="1476710" cy="491090"/>
          </a:xfrm>
          <a:prstGeom prst="rect">
            <a:avLst/>
          </a:prstGeom>
          <a:solidFill>
            <a:schemeClr val="bg1"/>
          </a:solid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i="1" dirty="0" err="1">
                <a:solidFill>
                  <a:srgbClr val="164194"/>
                </a:solidFill>
              </a:rPr>
              <a:t>Result</a:t>
            </a:r>
            <a:r>
              <a:rPr lang="de-DE" sz="1200" i="1" dirty="0">
                <a:solidFill>
                  <a:srgbClr val="164194"/>
                </a:solidFill>
              </a:rPr>
              <a:t> </a:t>
            </a:r>
            <a:r>
              <a:rPr lang="de-DE" sz="1200" i="1" dirty="0" err="1">
                <a:solidFill>
                  <a:srgbClr val="164194"/>
                </a:solidFill>
              </a:rPr>
              <a:t>i.j</a:t>
            </a:r>
            <a:r>
              <a:rPr lang="de-DE" sz="1200" i="1" dirty="0">
                <a:solidFill>
                  <a:srgbClr val="164194"/>
                </a:solidFill>
              </a:rPr>
              <a:t> </a:t>
            </a:r>
            <a:br>
              <a:rPr lang="de-DE" sz="1200" i="1" dirty="0">
                <a:solidFill>
                  <a:srgbClr val="164194"/>
                </a:solidFill>
              </a:rPr>
            </a:br>
            <a:r>
              <a:rPr lang="de-DE" sz="1200" dirty="0">
                <a:solidFill>
                  <a:srgbClr val="164194"/>
                </a:solidFill>
              </a:rPr>
              <a:t>(Ergebnis </a:t>
            </a:r>
            <a:r>
              <a:rPr lang="de-DE" sz="1200" dirty="0" err="1">
                <a:solidFill>
                  <a:srgbClr val="164194"/>
                </a:solidFill>
              </a:rPr>
              <a:t>i.j</a:t>
            </a:r>
            <a:r>
              <a:rPr lang="de-DE" sz="1200" dirty="0">
                <a:solidFill>
                  <a:srgbClr val="164194"/>
                </a:solidFill>
              </a:rPr>
              <a:t>)</a:t>
            </a:r>
            <a:r>
              <a:rPr lang="de-DE" sz="1200" i="1" dirty="0">
                <a:solidFill>
                  <a:srgbClr val="164194"/>
                </a:solidFill>
              </a:rPr>
              <a:t> </a:t>
            </a:r>
          </a:p>
        </p:txBody>
      </p:sp>
      <p:sp>
        <p:nvSpPr>
          <p:cNvPr id="18" name="Rechteck 17">
            <a:extLst>
              <a:ext uri="{FF2B5EF4-FFF2-40B4-BE49-F238E27FC236}">
                <a16:creationId xmlns:a16="http://schemas.microsoft.com/office/drawing/2014/main" id="{EAF85A07-7EF1-73BF-BB5E-957864120FF9}"/>
              </a:ext>
            </a:extLst>
          </p:cNvPr>
          <p:cNvSpPr/>
          <p:nvPr/>
        </p:nvSpPr>
        <p:spPr>
          <a:xfrm>
            <a:off x="1403648" y="3651870"/>
            <a:ext cx="6682801" cy="399121"/>
          </a:xfrm>
          <a:prstGeom prst="rect">
            <a:avLst/>
          </a:prstGeom>
          <a:solidFill>
            <a:schemeClr val="bg1"/>
          </a:solidFill>
          <a:ln>
            <a:solidFill>
              <a:srgbClr val="1092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i="1" dirty="0">
                <a:solidFill>
                  <a:srgbClr val="109238"/>
                </a:solidFill>
              </a:rPr>
              <a:t>Outcome </a:t>
            </a:r>
            <a:r>
              <a:rPr lang="de-DE" sz="1600" dirty="0">
                <a:solidFill>
                  <a:srgbClr val="109238"/>
                </a:solidFill>
              </a:rPr>
              <a:t>(mittelfristige Ergebnisse)</a:t>
            </a:r>
            <a:endParaRPr lang="de-DE" sz="1600" i="1" dirty="0">
              <a:solidFill>
                <a:srgbClr val="109238"/>
              </a:solidFill>
            </a:endParaRPr>
          </a:p>
        </p:txBody>
      </p:sp>
      <p:cxnSp>
        <p:nvCxnSpPr>
          <p:cNvPr id="20" name="Gerade Verbindung mit Pfeil 19">
            <a:extLst>
              <a:ext uri="{FF2B5EF4-FFF2-40B4-BE49-F238E27FC236}">
                <a16:creationId xmlns:a16="http://schemas.microsoft.com/office/drawing/2014/main" id="{41BC082E-4A17-F8F9-2A0A-BFFB8A116DE1}"/>
              </a:ext>
            </a:extLst>
          </p:cNvPr>
          <p:cNvCxnSpPr>
            <a:cxnSpLocks/>
          </p:cNvCxnSpPr>
          <p:nvPr/>
        </p:nvCxnSpPr>
        <p:spPr>
          <a:xfrm>
            <a:off x="2123728" y="2715766"/>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8FE45F88-AA3E-6E5E-7506-90D5DFB4E0D5}"/>
              </a:ext>
            </a:extLst>
          </p:cNvPr>
          <p:cNvCxnSpPr>
            <a:cxnSpLocks/>
          </p:cNvCxnSpPr>
          <p:nvPr/>
        </p:nvCxnSpPr>
        <p:spPr>
          <a:xfrm>
            <a:off x="3856782" y="2715766"/>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44706AEE-45B5-494B-CA35-D484B153AA2C}"/>
              </a:ext>
            </a:extLst>
          </p:cNvPr>
          <p:cNvCxnSpPr>
            <a:cxnSpLocks/>
          </p:cNvCxnSpPr>
          <p:nvPr/>
        </p:nvCxnSpPr>
        <p:spPr>
          <a:xfrm>
            <a:off x="5652120" y="2715766"/>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71A3B283-346F-6E6D-63BA-8EB2ADD714DC}"/>
              </a:ext>
            </a:extLst>
          </p:cNvPr>
          <p:cNvCxnSpPr>
            <a:cxnSpLocks/>
          </p:cNvCxnSpPr>
          <p:nvPr/>
        </p:nvCxnSpPr>
        <p:spPr>
          <a:xfrm>
            <a:off x="2123728" y="3435845"/>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773CF77D-E8CE-A403-39B3-C66C35ECC9F8}"/>
              </a:ext>
            </a:extLst>
          </p:cNvPr>
          <p:cNvCxnSpPr>
            <a:cxnSpLocks/>
          </p:cNvCxnSpPr>
          <p:nvPr/>
        </p:nvCxnSpPr>
        <p:spPr>
          <a:xfrm>
            <a:off x="3851920" y="3435845"/>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889A4954-59CF-EAD3-E5F1-02F4214D60A9}"/>
              </a:ext>
            </a:extLst>
          </p:cNvPr>
          <p:cNvCxnSpPr>
            <a:cxnSpLocks/>
          </p:cNvCxnSpPr>
          <p:nvPr/>
        </p:nvCxnSpPr>
        <p:spPr>
          <a:xfrm>
            <a:off x="5631582" y="3435845"/>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82D0C099-0E94-7D8F-B28D-48761BA2AD20}"/>
              </a:ext>
            </a:extLst>
          </p:cNvPr>
          <p:cNvCxnSpPr>
            <a:cxnSpLocks/>
          </p:cNvCxnSpPr>
          <p:nvPr/>
        </p:nvCxnSpPr>
        <p:spPr>
          <a:xfrm>
            <a:off x="7380312" y="2715766"/>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a:extLst>
              <a:ext uri="{FF2B5EF4-FFF2-40B4-BE49-F238E27FC236}">
                <a16:creationId xmlns:a16="http://schemas.microsoft.com/office/drawing/2014/main" id="{3755F929-2D26-0C0E-7E26-CA3495345188}"/>
              </a:ext>
            </a:extLst>
          </p:cNvPr>
          <p:cNvCxnSpPr>
            <a:cxnSpLocks/>
          </p:cNvCxnSpPr>
          <p:nvPr/>
        </p:nvCxnSpPr>
        <p:spPr>
          <a:xfrm>
            <a:off x="7391524" y="3435845"/>
            <a:ext cx="0" cy="228989"/>
          </a:xfrm>
          <a:prstGeom prst="straightConnector1">
            <a:avLst/>
          </a:prstGeom>
          <a:ln>
            <a:solidFill>
              <a:srgbClr val="164194"/>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C8BB8BC7-86E2-0688-0C73-2BD5FF5A05F2}"/>
              </a:ext>
            </a:extLst>
          </p:cNvPr>
          <p:cNvSpPr/>
          <p:nvPr/>
        </p:nvSpPr>
        <p:spPr>
          <a:xfrm>
            <a:off x="1403648" y="4404877"/>
            <a:ext cx="6682801" cy="399121"/>
          </a:xfrm>
          <a:prstGeom prst="rect">
            <a:avLst/>
          </a:prstGeom>
          <a:solidFill>
            <a:schemeClr val="bg1"/>
          </a:solidFill>
          <a:ln>
            <a:solidFill>
              <a:srgbClr val="E41B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i="1" dirty="0">
                <a:solidFill>
                  <a:srgbClr val="E41B21"/>
                </a:solidFill>
              </a:rPr>
              <a:t>Impact </a:t>
            </a:r>
            <a:r>
              <a:rPr lang="de-DE" sz="1600" dirty="0">
                <a:solidFill>
                  <a:srgbClr val="E41B21"/>
                </a:solidFill>
              </a:rPr>
              <a:t>(langfristige Ergebnisse und Auswirkungen)</a:t>
            </a:r>
            <a:r>
              <a:rPr lang="de-DE" sz="1600" i="1" dirty="0">
                <a:solidFill>
                  <a:srgbClr val="E41B21"/>
                </a:solidFill>
              </a:rPr>
              <a:t> </a:t>
            </a:r>
          </a:p>
        </p:txBody>
      </p:sp>
      <p:cxnSp>
        <p:nvCxnSpPr>
          <p:cNvPr id="32" name="Gerade Verbindung mit Pfeil 31">
            <a:extLst>
              <a:ext uri="{FF2B5EF4-FFF2-40B4-BE49-F238E27FC236}">
                <a16:creationId xmlns:a16="http://schemas.microsoft.com/office/drawing/2014/main" id="{E22E5F72-45F7-D6A1-525D-268854F570C6}"/>
              </a:ext>
            </a:extLst>
          </p:cNvPr>
          <p:cNvCxnSpPr>
            <a:cxnSpLocks/>
          </p:cNvCxnSpPr>
          <p:nvPr/>
        </p:nvCxnSpPr>
        <p:spPr>
          <a:xfrm>
            <a:off x="4745049" y="4050991"/>
            <a:ext cx="0" cy="353886"/>
          </a:xfrm>
          <a:prstGeom prst="straightConnector1">
            <a:avLst/>
          </a:prstGeom>
          <a:ln>
            <a:solidFill>
              <a:srgbClr val="109238"/>
            </a:solidFill>
            <a:tailEnd type="triangle"/>
          </a:ln>
        </p:spPr>
        <p:style>
          <a:lnRef idx="1">
            <a:schemeClr val="accent1"/>
          </a:lnRef>
          <a:fillRef idx="0">
            <a:schemeClr val="accent1"/>
          </a:fillRef>
          <a:effectRef idx="0">
            <a:schemeClr val="accent1"/>
          </a:effectRef>
          <a:fontRef idx="minor">
            <a:schemeClr val="tx1"/>
          </a:fontRef>
        </p:style>
      </p:cxnSp>
      <p:sp>
        <p:nvSpPr>
          <p:cNvPr id="39" name="Pfeil: nach unten 38">
            <a:extLst>
              <a:ext uri="{FF2B5EF4-FFF2-40B4-BE49-F238E27FC236}">
                <a16:creationId xmlns:a16="http://schemas.microsoft.com/office/drawing/2014/main" id="{8B236335-4AFC-AD0E-EA71-92B0907D92D9}"/>
              </a:ext>
            </a:extLst>
          </p:cNvPr>
          <p:cNvSpPr/>
          <p:nvPr/>
        </p:nvSpPr>
        <p:spPr>
          <a:xfrm>
            <a:off x="532282" y="4011613"/>
            <a:ext cx="557605" cy="792089"/>
          </a:xfrm>
          <a:prstGeom prst="downArrow">
            <a:avLst/>
          </a:prstGeom>
          <a:noFill/>
          <a:ln>
            <a:solidFill>
              <a:srgbClr val="164194"/>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dirty="0">
                <a:solidFill>
                  <a:srgbClr val="164194"/>
                </a:solidFill>
              </a:rPr>
              <a:t>Zeit</a:t>
            </a:r>
          </a:p>
        </p:txBody>
      </p:sp>
      <p:sp>
        <p:nvSpPr>
          <p:cNvPr id="19" name="Datumsplatzhalter 1">
            <a:extLst>
              <a:ext uri="{FF2B5EF4-FFF2-40B4-BE49-F238E27FC236}">
                <a16:creationId xmlns:a16="http://schemas.microsoft.com/office/drawing/2014/main" id="{4E59AC0C-F3F5-ACB6-90F4-AB4F57BA4096}"/>
              </a:ext>
            </a:extLst>
          </p:cNvPr>
          <p:cNvSpPr>
            <a:spLocks noGrp="1"/>
          </p:cNvSpPr>
          <p:nvPr>
            <p:ph type="dt" sz="half" idx="2"/>
          </p:nvPr>
        </p:nvSpPr>
        <p:spPr>
          <a:xfrm>
            <a:off x="7981678" y="4876006"/>
            <a:ext cx="694778" cy="274637"/>
          </a:xfrm>
        </p:spPr>
        <p:txBody>
          <a:bodyPr/>
          <a:lstStyle/>
          <a:p>
            <a:r>
              <a:rPr lang="de-DE" dirty="0"/>
              <a:t>15.03.2023</a:t>
            </a:r>
          </a:p>
        </p:txBody>
      </p:sp>
      <p:sp>
        <p:nvSpPr>
          <p:cNvPr id="21" name="Fußzeilenplatzhalter 2">
            <a:extLst>
              <a:ext uri="{FF2B5EF4-FFF2-40B4-BE49-F238E27FC236}">
                <a16:creationId xmlns:a16="http://schemas.microsoft.com/office/drawing/2014/main" id="{B2246961-66ED-9357-28FC-3E8F4693340A}"/>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2" name="Foliennummernplatzhalter 3">
            <a:extLst>
              <a:ext uri="{FF2B5EF4-FFF2-40B4-BE49-F238E27FC236}">
                <a16:creationId xmlns:a16="http://schemas.microsoft.com/office/drawing/2014/main" id="{583A604B-4A7C-2326-A8AF-46CF1E5CE394}"/>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17</a:t>
            </a:fld>
            <a:endParaRPr lang="de-DE" dirty="0"/>
          </a:p>
        </p:txBody>
      </p:sp>
    </p:spTree>
    <p:extLst>
      <p:ext uri="{BB962C8B-B14F-4D97-AF65-F5344CB8AC3E}">
        <p14:creationId xmlns:p14="http://schemas.microsoft.com/office/powerpoint/2010/main" val="1342975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 name="Gruppieren 3">
            <a:extLst>
              <a:ext uri="{FF2B5EF4-FFF2-40B4-BE49-F238E27FC236}">
                <a16:creationId xmlns:a16="http://schemas.microsoft.com/office/drawing/2014/main" id="{9EBCEA96-A7B2-A205-B23C-92C85990661F}"/>
              </a:ext>
            </a:extLst>
          </p:cNvPr>
          <p:cNvGrpSpPr/>
          <p:nvPr/>
        </p:nvGrpSpPr>
        <p:grpSpPr>
          <a:xfrm>
            <a:off x="7956372" y="1149381"/>
            <a:ext cx="612040" cy="180442"/>
            <a:chOff x="1727712" y="2024133"/>
            <a:chExt cx="612040" cy="180442"/>
          </a:xfrm>
        </p:grpSpPr>
        <p:sp>
          <p:nvSpPr>
            <p:cNvPr id="5" name="Rechteck 4">
              <a:extLst>
                <a:ext uri="{FF2B5EF4-FFF2-40B4-BE49-F238E27FC236}">
                  <a16:creationId xmlns:a16="http://schemas.microsoft.com/office/drawing/2014/main" id="{DFA44EDC-BBED-DC1B-E50F-ADAA1DE25119}"/>
                </a:ext>
              </a:extLst>
            </p:cNvPr>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C53D6454-931C-0505-E370-52A3FB82BA66}"/>
                </a:ext>
              </a:extLst>
            </p:cNvPr>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AF89FBF8-4CFA-DA3C-5DAB-0110CBE7E3FB}"/>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tabLst>
                <a:tab pos="989013" algn="l"/>
              </a:tabLst>
            </a:pPr>
            <a:r>
              <a:rPr lang="de-DE" dirty="0">
                <a:solidFill>
                  <a:schemeClr val="bg1">
                    <a:lumMod val="50000"/>
                  </a:schemeClr>
                </a:solidFill>
              </a:rPr>
              <a:t>Säule II</a:t>
            </a:r>
            <a:r>
              <a:rPr lang="de-DE" dirty="0"/>
              <a:t>	Globale Herausforderungen und industrielle Wettbewerbsfähigkeit Europas</a:t>
            </a:r>
          </a:p>
        </p:txBody>
      </p:sp>
      <p:graphicFrame>
        <p:nvGraphicFramePr>
          <p:cNvPr id="17" name="Tabelle 16"/>
          <p:cNvGraphicFramePr>
            <a:graphicFrameLocks noGrp="1"/>
          </p:cNvGraphicFramePr>
          <p:nvPr>
            <p:extLst>
              <p:ext uri="{D42A27DB-BD31-4B8C-83A1-F6EECF244321}">
                <p14:modId xmlns:p14="http://schemas.microsoft.com/office/powerpoint/2010/main" val="2879800317"/>
              </p:ext>
            </p:extLst>
          </p:nvPr>
        </p:nvGraphicFramePr>
        <p:xfrm>
          <a:off x="4283968" y="2477868"/>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endParaRPr lang="de-DE" sz="1400" b="1"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en-US" sz="1400" b="1"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8532" y="2067694"/>
            <a:ext cx="4464496" cy="1169551"/>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Innovationsfelder für gesundes Leben und Energie</a:t>
            </a:r>
          </a:p>
          <a:p>
            <a:r>
              <a:rPr lang="de-DE" sz="1400" dirty="0">
                <a:latin typeface="Calibri" panose="020F0502020204030204" pitchFamily="34" charset="0"/>
                <a:cs typeface="Calibri" panose="020F0502020204030204" pitchFamily="34" charset="0"/>
              </a:rPr>
              <a:t>Aufrufe zu Einreichungen zu Themen mit Relevanz zu den Innovationsfeldern </a:t>
            </a:r>
            <a:r>
              <a:rPr lang="de-DE" sz="1400" dirty="0">
                <a:solidFill>
                  <a:srgbClr val="164194"/>
                </a:solidFill>
                <a:latin typeface="Calibri" panose="020F0502020204030204" pitchFamily="34" charset="0"/>
                <a:cs typeface="Calibri" panose="020F0502020204030204" pitchFamily="34" charset="0"/>
              </a:rPr>
              <a:t>Gesundheit, Food, Energie </a:t>
            </a:r>
            <a:r>
              <a:rPr lang="de-DE" sz="1400" dirty="0">
                <a:latin typeface="Calibri" panose="020F0502020204030204" pitchFamily="34" charset="0"/>
                <a:cs typeface="Calibri" panose="020F0502020204030204" pitchFamily="34" charset="0"/>
              </a:rPr>
              <a:t>werden in den Arbeitsprogrammen der drei Cluster, den Missionen sowie den Partnerschaften veröffentlicht.</a:t>
            </a:r>
          </a:p>
        </p:txBody>
      </p:sp>
      <p:grpSp>
        <p:nvGrpSpPr>
          <p:cNvPr id="28" name="Gruppieren 27">
            <a:extLst>
              <a:ext uri="{FF2B5EF4-FFF2-40B4-BE49-F238E27FC236}">
                <a16:creationId xmlns:a16="http://schemas.microsoft.com/office/drawing/2014/main" id="{97ADBF39-0DAF-FCCC-D76C-8A4471CF7BD1}"/>
              </a:ext>
            </a:extLst>
          </p:cNvPr>
          <p:cNvGrpSpPr/>
          <p:nvPr/>
        </p:nvGrpSpPr>
        <p:grpSpPr>
          <a:xfrm>
            <a:off x="506316" y="1707654"/>
            <a:ext cx="3024000" cy="3024000"/>
            <a:chOff x="506316" y="1707654"/>
            <a:chExt cx="3024000" cy="3024000"/>
          </a:xfrm>
        </p:grpSpPr>
        <p:sp>
          <p:nvSpPr>
            <p:cNvPr id="14" name="Rechteck 13"/>
            <p:cNvSpPr>
              <a:spLocks/>
            </p:cNvSpPr>
            <p:nvPr/>
          </p:nvSpPr>
          <p:spPr>
            <a:xfrm>
              <a:off x="506316" y="1707654"/>
              <a:ext cx="3024000" cy="3024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8" name="Textfeld 17"/>
            <p:cNvSpPr txBox="1">
              <a:spLocks/>
            </p:cNvSpPr>
            <p:nvPr/>
          </p:nvSpPr>
          <p:spPr>
            <a:xfrm>
              <a:off x="683568" y="307342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Digitalisierung Industrie und Weltraum</a:t>
              </a:r>
              <a:endParaRPr lang="de-DE" sz="1100" dirty="0">
                <a:solidFill>
                  <a:schemeClr val="bg1"/>
                </a:solidFill>
              </a:endParaRPr>
            </a:p>
          </p:txBody>
        </p:sp>
        <p:sp>
          <p:nvSpPr>
            <p:cNvPr id="22" name="Textfeld 21"/>
            <p:cNvSpPr txBox="1">
              <a:spLocks/>
            </p:cNvSpPr>
            <p:nvPr/>
          </p:nvSpPr>
          <p:spPr>
            <a:xfrm>
              <a:off x="683568" y="2324542"/>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Kultur, Kreativität und inclusive Gesellschaft</a:t>
              </a:r>
              <a:endParaRPr lang="de-DE" sz="1100" dirty="0">
                <a:solidFill>
                  <a:schemeClr val="bg1"/>
                </a:solidFill>
              </a:endParaRPr>
            </a:p>
          </p:txBody>
        </p:sp>
        <p:sp>
          <p:nvSpPr>
            <p:cNvPr id="23" name="Textfeld 22"/>
            <p:cNvSpPr txBox="1">
              <a:spLocks/>
            </p:cNvSpPr>
            <p:nvPr/>
          </p:nvSpPr>
          <p:spPr>
            <a:xfrm>
              <a:off x="683568" y="2698984"/>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Zivile Sicherheit für die Gesellschaft</a:t>
              </a:r>
              <a:endParaRPr lang="de-DE" sz="1100" dirty="0">
                <a:solidFill>
                  <a:schemeClr val="bg1"/>
                </a:solidFill>
              </a:endParaRPr>
            </a:p>
          </p:txBody>
        </p:sp>
        <p:sp>
          <p:nvSpPr>
            <p:cNvPr id="24" name="Textfeld 23"/>
            <p:cNvSpPr txBox="1">
              <a:spLocks/>
            </p:cNvSpPr>
            <p:nvPr/>
          </p:nvSpPr>
          <p:spPr>
            <a:xfrm>
              <a:off x="683568" y="425435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Gemeinsame Forschungsstelle</a:t>
              </a:r>
              <a:endParaRPr lang="de-DE" sz="1100" dirty="0">
                <a:solidFill>
                  <a:schemeClr val="bg1"/>
                </a:solidFill>
              </a:endParaRPr>
            </a:p>
          </p:txBody>
        </p:sp>
        <p:sp>
          <p:nvSpPr>
            <p:cNvPr id="7" name="Textfeld 6">
              <a:extLst>
                <a:ext uri="{FF2B5EF4-FFF2-40B4-BE49-F238E27FC236}">
                  <a16:creationId xmlns:a16="http://schemas.microsoft.com/office/drawing/2014/main" id="{A8C0679A-86A9-8BEC-BDA1-1C740E4BA01A}"/>
                </a:ext>
              </a:extLst>
            </p:cNvPr>
            <p:cNvSpPr txBox="1">
              <a:spLocks/>
            </p:cNvSpPr>
            <p:nvPr/>
          </p:nvSpPr>
          <p:spPr>
            <a:xfrm>
              <a:off x="683568" y="1950100"/>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Gesundheit</a:t>
              </a:r>
              <a:endParaRPr lang="de-DE" sz="1100" dirty="0">
                <a:solidFill>
                  <a:schemeClr val="bg1"/>
                </a:solidFill>
              </a:endParaRPr>
            </a:p>
          </p:txBody>
        </p:sp>
        <p:sp>
          <p:nvSpPr>
            <p:cNvPr id="25" name="Textfeld 24">
              <a:extLst>
                <a:ext uri="{FF2B5EF4-FFF2-40B4-BE49-F238E27FC236}">
                  <a16:creationId xmlns:a16="http://schemas.microsoft.com/office/drawing/2014/main" id="{1C5F4BC0-4E69-5558-3828-DCACE33B808C}"/>
                </a:ext>
              </a:extLst>
            </p:cNvPr>
            <p:cNvSpPr txBox="1">
              <a:spLocks/>
            </p:cNvSpPr>
            <p:nvPr/>
          </p:nvSpPr>
          <p:spPr>
            <a:xfrm>
              <a:off x="683568" y="3447868"/>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Klima, Energie und Mobilität</a:t>
              </a:r>
              <a:endParaRPr lang="de-DE" sz="1100" dirty="0">
                <a:solidFill>
                  <a:schemeClr val="bg1"/>
                </a:solidFill>
              </a:endParaRPr>
            </a:p>
          </p:txBody>
        </p:sp>
        <p:sp>
          <p:nvSpPr>
            <p:cNvPr id="26" name="Textfeld 25">
              <a:extLst>
                <a:ext uri="{FF2B5EF4-FFF2-40B4-BE49-F238E27FC236}">
                  <a16:creationId xmlns:a16="http://schemas.microsoft.com/office/drawing/2014/main" id="{EF3EEDE7-CAEB-3142-87FA-9477619B4FDB}"/>
                </a:ext>
              </a:extLst>
            </p:cNvPr>
            <p:cNvSpPr txBox="1">
              <a:spLocks/>
            </p:cNvSpPr>
            <p:nvPr/>
          </p:nvSpPr>
          <p:spPr>
            <a:xfrm>
              <a:off x="683568" y="3822308"/>
              <a:ext cx="2664296" cy="261610"/>
            </a:xfrm>
            <a:prstGeom prst="rect">
              <a:avLst/>
            </a:prstGeom>
            <a:noFill/>
            <a:ln>
              <a:solidFill>
                <a:schemeClr val="bg1"/>
              </a:solidFill>
            </a:ln>
          </p:spPr>
          <p:txBody>
            <a:bodyPr wrap="square" lIns="72000" rIns="72000" rtlCol="0">
              <a:spAutoFit/>
            </a:bodyPr>
            <a:lstStyle/>
            <a:p>
              <a:pPr algn="ctr"/>
              <a:r>
                <a:rPr lang="de-DE" sz="1100" dirty="0" err="1">
                  <a:solidFill>
                    <a:schemeClr val="bg1"/>
                  </a:solidFill>
                  <a:latin typeface="Calibri" panose="020F0502020204030204" pitchFamily="34" charset="0"/>
                  <a:cs typeface="Calibri" panose="020F0502020204030204" pitchFamily="34" charset="0"/>
                </a:rPr>
                <a:t>Lebenmittel</a:t>
              </a:r>
              <a:r>
                <a:rPr lang="de-DE" sz="1100" dirty="0">
                  <a:solidFill>
                    <a:schemeClr val="bg1"/>
                  </a:solidFill>
                  <a:latin typeface="Calibri" panose="020F0502020204030204" pitchFamily="34" charset="0"/>
                  <a:cs typeface="Calibri" panose="020F0502020204030204" pitchFamily="34" charset="0"/>
                </a:rPr>
                <a:t>, …, Landwirtschaft, …</a:t>
              </a:r>
              <a:endParaRPr lang="de-DE" sz="1100" dirty="0">
                <a:solidFill>
                  <a:schemeClr val="bg1"/>
                </a:solidFill>
              </a:endParaRPr>
            </a:p>
          </p:txBody>
        </p:sp>
        <p:sp>
          <p:nvSpPr>
            <p:cNvPr id="16" name="Textfeld 15"/>
            <p:cNvSpPr txBox="1">
              <a:spLocks/>
            </p:cNvSpPr>
            <p:nvPr/>
          </p:nvSpPr>
          <p:spPr>
            <a:xfrm>
              <a:off x="683568" y="1923694"/>
              <a:ext cx="2664296" cy="307777"/>
            </a:xfrm>
            <a:prstGeom prst="rect">
              <a:avLst/>
            </a:prstGeom>
            <a:solidFill>
              <a:schemeClr val="bg1"/>
            </a:solidFill>
            <a:ln>
              <a:solidFill>
                <a:schemeClr val="bg1"/>
              </a:solidFill>
            </a:ln>
          </p:spPr>
          <p:txBody>
            <a:bodyPr wrap="square" rtlCol="0">
              <a:spAutoFit/>
            </a:bodyPr>
            <a:lstStyle/>
            <a:p>
              <a:pPr algn="ctr"/>
              <a:r>
                <a:rPr lang="de-DE" sz="1400" b="1" dirty="0">
                  <a:solidFill>
                    <a:srgbClr val="E41B21"/>
                  </a:solidFill>
                  <a:latin typeface="Calibri" panose="020F0502020204030204" pitchFamily="34" charset="0"/>
                  <a:cs typeface="Calibri" panose="020F0502020204030204" pitchFamily="34" charset="0"/>
                </a:rPr>
                <a:t>Gesundheit</a:t>
              </a:r>
              <a:endParaRPr lang="de-DE" sz="1400" b="1" dirty="0">
                <a:solidFill>
                  <a:srgbClr val="E41B21"/>
                </a:solidFill>
              </a:endParaRPr>
            </a:p>
          </p:txBody>
        </p:sp>
        <p:sp>
          <p:nvSpPr>
            <p:cNvPr id="20" name="Textfeld 19"/>
            <p:cNvSpPr txBox="1">
              <a:spLocks/>
            </p:cNvSpPr>
            <p:nvPr/>
          </p:nvSpPr>
          <p:spPr>
            <a:xfrm>
              <a:off x="683568" y="3795886"/>
              <a:ext cx="2664296" cy="307777"/>
            </a:xfrm>
            <a:prstGeom prst="rect">
              <a:avLst/>
            </a:prstGeom>
            <a:solidFill>
              <a:schemeClr val="bg1"/>
            </a:solidFill>
            <a:ln>
              <a:solidFill>
                <a:schemeClr val="bg1"/>
              </a:solidFill>
            </a:ln>
          </p:spPr>
          <p:txBody>
            <a:bodyPr wrap="square" lIns="36000" rIns="36000" rtlCol="0">
              <a:spAutoFit/>
            </a:bodyPr>
            <a:lstStyle/>
            <a:p>
              <a:pPr algn="ctr"/>
              <a:r>
                <a:rPr lang="de-DE" sz="1400" b="1" dirty="0">
                  <a:solidFill>
                    <a:srgbClr val="E41B21"/>
                  </a:solidFill>
                  <a:latin typeface="Calibri" panose="020F0502020204030204" pitchFamily="34" charset="0"/>
                  <a:cs typeface="Calibri" panose="020F0502020204030204" pitchFamily="34" charset="0"/>
                </a:rPr>
                <a:t>Lebensmittel, …, Landwirtschaft, …</a:t>
              </a:r>
              <a:endParaRPr lang="de-DE" sz="1400" b="1" dirty="0">
                <a:solidFill>
                  <a:srgbClr val="E41B21"/>
                </a:solidFill>
              </a:endParaRPr>
            </a:p>
          </p:txBody>
        </p:sp>
        <p:sp>
          <p:nvSpPr>
            <p:cNvPr id="21" name="Textfeld 20"/>
            <p:cNvSpPr txBox="1">
              <a:spLocks/>
            </p:cNvSpPr>
            <p:nvPr/>
          </p:nvSpPr>
          <p:spPr>
            <a:xfrm>
              <a:off x="683568" y="3416101"/>
              <a:ext cx="2664296" cy="307777"/>
            </a:xfrm>
            <a:prstGeom prst="rect">
              <a:avLst/>
            </a:prstGeom>
            <a:solidFill>
              <a:schemeClr val="bg1"/>
            </a:solidFill>
            <a:ln>
              <a:solidFill>
                <a:schemeClr val="bg1"/>
              </a:solidFill>
            </a:ln>
          </p:spPr>
          <p:txBody>
            <a:bodyPr wrap="square" rtlCol="0">
              <a:spAutoFit/>
            </a:bodyPr>
            <a:lstStyle/>
            <a:p>
              <a:pPr algn="ctr"/>
              <a:r>
                <a:rPr lang="de-DE" sz="1400" b="1" dirty="0">
                  <a:solidFill>
                    <a:srgbClr val="E41B21"/>
                  </a:solidFill>
                  <a:latin typeface="Calibri" panose="020F0502020204030204" pitchFamily="34" charset="0"/>
                  <a:cs typeface="Calibri" panose="020F0502020204030204" pitchFamily="34" charset="0"/>
                </a:rPr>
                <a:t>Klima, Energie und Mobilität</a:t>
              </a:r>
              <a:endParaRPr lang="de-DE" sz="1400" b="1" dirty="0">
                <a:solidFill>
                  <a:srgbClr val="E41B21"/>
                </a:solidFill>
              </a:endParaRPr>
            </a:p>
          </p:txBody>
        </p:sp>
      </p:grpSp>
      <p:sp>
        <p:nvSpPr>
          <p:cNvPr id="12" name="Datumsplatzhalter 1">
            <a:extLst>
              <a:ext uri="{FF2B5EF4-FFF2-40B4-BE49-F238E27FC236}">
                <a16:creationId xmlns:a16="http://schemas.microsoft.com/office/drawing/2014/main" id="{ABFDC9EC-5967-3252-4E8B-B627721227B6}"/>
              </a:ext>
            </a:extLst>
          </p:cNvPr>
          <p:cNvSpPr>
            <a:spLocks noGrp="1"/>
          </p:cNvSpPr>
          <p:nvPr>
            <p:ph type="dt" sz="half" idx="2"/>
          </p:nvPr>
        </p:nvSpPr>
        <p:spPr>
          <a:xfrm>
            <a:off x="7981678" y="4876006"/>
            <a:ext cx="694778" cy="274637"/>
          </a:xfrm>
        </p:spPr>
        <p:txBody>
          <a:bodyPr/>
          <a:lstStyle/>
          <a:p>
            <a:r>
              <a:rPr lang="de-DE" dirty="0"/>
              <a:t>15.03.2023</a:t>
            </a:r>
          </a:p>
        </p:txBody>
      </p:sp>
      <p:sp>
        <p:nvSpPr>
          <p:cNvPr id="13" name="Fußzeilenplatzhalter 2">
            <a:extLst>
              <a:ext uri="{FF2B5EF4-FFF2-40B4-BE49-F238E27FC236}">
                <a16:creationId xmlns:a16="http://schemas.microsoft.com/office/drawing/2014/main" id="{DDE813D1-9FDB-0288-7A5E-2F9C03893825}"/>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D88B305D-631B-41DD-D104-14BD5EB228DA}"/>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18</a:t>
            </a:fld>
            <a:endParaRPr lang="de-DE" dirty="0"/>
          </a:p>
        </p:txBody>
      </p:sp>
    </p:spTree>
    <p:extLst>
      <p:ext uri="{BB962C8B-B14F-4D97-AF65-F5344CB8AC3E}">
        <p14:creationId xmlns:p14="http://schemas.microsoft.com/office/powerpoint/2010/main" val="68141001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tabLst>
                <a:tab pos="989013" algn="l"/>
              </a:tabLst>
            </a:pPr>
            <a:r>
              <a:rPr lang="de-DE" dirty="0">
                <a:solidFill>
                  <a:schemeClr val="bg1">
                    <a:lumMod val="50000"/>
                  </a:schemeClr>
                </a:solidFill>
              </a:rPr>
              <a:t>Säule II</a:t>
            </a:r>
            <a:r>
              <a:rPr lang="de-DE" dirty="0"/>
              <a:t>	Globale Herausforderungen und industrielle Wettbewerbsfähigkeit Europas</a:t>
            </a:r>
          </a:p>
        </p:txBody>
      </p:sp>
      <p:graphicFrame>
        <p:nvGraphicFramePr>
          <p:cNvPr id="17" name="Tabelle 16"/>
          <p:cNvGraphicFramePr>
            <a:graphicFrameLocks noGrp="1"/>
          </p:cNvGraphicFramePr>
          <p:nvPr/>
        </p:nvGraphicFramePr>
        <p:xfrm>
          <a:off x="4283968" y="2477868"/>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endParaRPr lang="de-DE" sz="1400" b="1"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en-US" sz="1400" b="1"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8532" y="2067694"/>
            <a:ext cx="4464496" cy="523220"/>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Innovationsfeld Energie</a:t>
            </a:r>
          </a:p>
          <a:p>
            <a:endParaRPr lang="de-DE" sz="1400" b="1" dirty="0">
              <a:solidFill>
                <a:schemeClr val="accent6">
                  <a:lumMod val="90000"/>
                  <a:lumOff val="10000"/>
                </a:schemeClr>
              </a:solidFill>
              <a:latin typeface="Calibri" panose="020F0502020204030204" pitchFamily="34" charset="0"/>
              <a:cs typeface="Calibri" panose="020F0502020204030204" pitchFamily="34" charset="0"/>
            </a:endParaRPr>
          </a:p>
        </p:txBody>
      </p:sp>
      <p:grpSp>
        <p:nvGrpSpPr>
          <p:cNvPr id="28" name="Gruppieren 27">
            <a:extLst>
              <a:ext uri="{FF2B5EF4-FFF2-40B4-BE49-F238E27FC236}">
                <a16:creationId xmlns:a16="http://schemas.microsoft.com/office/drawing/2014/main" id="{97ADBF39-0DAF-FCCC-D76C-8A4471CF7BD1}"/>
              </a:ext>
            </a:extLst>
          </p:cNvPr>
          <p:cNvGrpSpPr/>
          <p:nvPr/>
        </p:nvGrpSpPr>
        <p:grpSpPr>
          <a:xfrm>
            <a:off x="506316" y="1707654"/>
            <a:ext cx="3024000" cy="3024000"/>
            <a:chOff x="506316" y="1707654"/>
            <a:chExt cx="3024000" cy="3024000"/>
          </a:xfrm>
        </p:grpSpPr>
        <p:sp>
          <p:nvSpPr>
            <p:cNvPr id="14" name="Rechteck 13"/>
            <p:cNvSpPr>
              <a:spLocks/>
            </p:cNvSpPr>
            <p:nvPr/>
          </p:nvSpPr>
          <p:spPr>
            <a:xfrm>
              <a:off x="506316" y="1707654"/>
              <a:ext cx="3024000" cy="3024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8" name="Textfeld 17"/>
            <p:cNvSpPr txBox="1">
              <a:spLocks/>
            </p:cNvSpPr>
            <p:nvPr/>
          </p:nvSpPr>
          <p:spPr>
            <a:xfrm>
              <a:off x="683568" y="307342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Digitalisierung Industrie und Weltraum</a:t>
              </a:r>
              <a:endParaRPr lang="de-DE" sz="1100" dirty="0">
                <a:solidFill>
                  <a:schemeClr val="bg1"/>
                </a:solidFill>
              </a:endParaRPr>
            </a:p>
          </p:txBody>
        </p:sp>
        <p:sp>
          <p:nvSpPr>
            <p:cNvPr id="22" name="Textfeld 21"/>
            <p:cNvSpPr txBox="1">
              <a:spLocks/>
            </p:cNvSpPr>
            <p:nvPr/>
          </p:nvSpPr>
          <p:spPr>
            <a:xfrm>
              <a:off x="683568" y="2324542"/>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Kultur, Kreativität und inclusive Gesellschaft</a:t>
              </a:r>
              <a:endParaRPr lang="de-DE" sz="1100" dirty="0">
                <a:solidFill>
                  <a:schemeClr val="bg1"/>
                </a:solidFill>
              </a:endParaRPr>
            </a:p>
          </p:txBody>
        </p:sp>
        <p:sp>
          <p:nvSpPr>
            <p:cNvPr id="23" name="Textfeld 22"/>
            <p:cNvSpPr txBox="1">
              <a:spLocks/>
            </p:cNvSpPr>
            <p:nvPr/>
          </p:nvSpPr>
          <p:spPr>
            <a:xfrm>
              <a:off x="683568" y="2698984"/>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Zivile Sicherheit für die Gesellschaft</a:t>
              </a:r>
              <a:endParaRPr lang="de-DE" sz="1100" dirty="0">
                <a:solidFill>
                  <a:schemeClr val="bg1"/>
                </a:solidFill>
              </a:endParaRPr>
            </a:p>
          </p:txBody>
        </p:sp>
        <p:sp>
          <p:nvSpPr>
            <p:cNvPr id="24" name="Textfeld 23"/>
            <p:cNvSpPr txBox="1">
              <a:spLocks/>
            </p:cNvSpPr>
            <p:nvPr/>
          </p:nvSpPr>
          <p:spPr>
            <a:xfrm>
              <a:off x="683568" y="425435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Gemeinsame Forschungsstelle</a:t>
              </a:r>
              <a:endParaRPr lang="de-DE" sz="1100" dirty="0">
                <a:solidFill>
                  <a:schemeClr val="bg1"/>
                </a:solidFill>
              </a:endParaRPr>
            </a:p>
          </p:txBody>
        </p:sp>
        <p:sp>
          <p:nvSpPr>
            <p:cNvPr id="7" name="Textfeld 6">
              <a:extLst>
                <a:ext uri="{FF2B5EF4-FFF2-40B4-BE49-F238E27FC236}">
                  <a16:creationId xmlns:a16="http://schemas.microsoft.com/office/drawing/2014/main" id="{A8C0679A-86A9-8BEC-BDA1-1C740E4BA01A}"/>
                </a:ext>
              </a:extLst>
            </p:cNvPr>
            <p:cNvSpPr txBox="1">
              <a:spLocks/>
            </p:cNvSpPr>
            <p:nvPr/>
          </p:nvSpPr>
          <p:spPr>
            <a:xfrm>
              <a:off x="683568" y="1950100"/>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Gesundheit</a:t>
              </a:r>
              <a:endParaRPr lang="de-DE" sz="1100" dirty="0">
                <a:solidFill>
                  <a:schemeClr val="bg1"/>
                </a:solidFill>
              </a:endParaRPr>
            </a:p>
          </p:txBody>
        </p:sp>
        <p:sp>
          <p:nvSpPr>
            <p:cNvPr id="25" name="Textfeld 24">
              <a:extLst>
                <a:ext uri="{FF2B5EF4-FFF2-40B4-BE49-F238E27FC236}">
                  <a16:creationId xmlns:a16="http://schemas.microsoft.com/office/drawing/2014/main" id="{1C5F4BC0-4E69-5558-3828-DCACE33B808C}"/>
                </a:ext>
              </a:extLst>
            </p:cNvPr>
            <p:cNvSpPr txBox="1">
              <a:spLocks/>
            </p:cNvSpPr>
            <p:nvPr/>
          </p:nvSpPr>
          <p:spPr>
            <a:xfrm>
              <a:off x="683568" y="3447868"/>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Klima, Energie und Mobilität</a:t>
              </a:r>
              <a:endParaRPr lang="de-DE" sz="1100" dirty="0">
                <a:solidFill>
                  <a:schemeClr val="bg1"/>
                </a:solidFill>
              </a:endParaRPr>
            </a:p>
          </p:txBody>
        </p:sp>
        <p:sp>
          <p:nvSpPr>
            <p:cNvPr id="26" name="Textfeld 25">
              <a:extLst>
                <a:ext uri="{FF2B5EF4-FFF2-40B4-BE49-F238E27FC236}">
                  <a16:creationId xmlns:a16="http://schemas.microsoft.com/office/drawing/2014/main" id="{EF3EEDE7-CAEB-3142-87FA-9477619B4FDB}"/>
                </a:ext>
              </a:extLst>
            </p:cNvPr>
            <p:cNvSpPr txBox="1">
              <a:spLocks/>
            </p:cNvSpPr>
            <p:nvPr/>
          </p:nvSpPr>
          <p:spPr>
            <a:xfrm>
              <a:off x="683568" y="3822308"/>
              <a:ext cx="2664296" cy="261610"/>
            </a:xfrm>
            <a:prstGeom prst="rect">
              <a:avLst/>
            </a:prstGeom>
            <a:noFill/>
            <a:ln>
              <a:solidFill>
                <a:schemeClr val="bg1"/>
              </a:solidFill>
            </a:ln>
          </p:spPr>
          <p:txBody>
            <a:bodyPr wrap="square" lIns="72000" rIns="72000" rtlCol="0">
              <a:spAutoFit/>
            </a:bodyPr>
            <a:lstStyle/>
            <a:p>
              <a:pPr algn="ctr"/>
              <a:r>
                <a:rPr lang="de-DE" sz="1100" dirty="0" err="1">
                  <a:solidFill>
                    <a:schemeClr val="bg1"/>
                  </a:solidFill>
                  <a:latin typeface="Calibri" panose="020F0502020204030204" pitchFamily="34" charset="0"/>
                  <a:cs typeface="Calibri" panose="020F0502020204030204" pitchFamily="34" charset="0"/>
                </a:rPr>
                <a:t>Lebenmittel</a:t>
              </a:r>
              <a:r>
                <a:rPr lang="de-DE" sz="1100" dirty="0">
                  <a:solidFill>
                    <a:schemeClr val="bg1"/>
                  </a:solidFill>
                  <a:latin typeface="Calibri" panose="020F0502020204030204" pitchFamily="34" charset="0"/>
                  <a:cs typeface="Calibri" panose="020F0502020204030204" pitchFamily="34" charset="0"/>
                </a:rPr>
                <a:t>, …, Landwirtschaft, …</a:t>
              </a:r>
              <a:endParaRPr lang="de-DE" sz="1100" dirty="0">
                <a:solidFill>
                  <a:schemeClr val="bg1"/>
                </a:solidFill>
              </a:endParaRPr>
            </a:p>
          </p:txBody>
        </p:sp>
        <p:sp>
          <p:nvSpPr>
            <p:cNvPr id="21" name="Textfeld 20"/>
            <p:cNvSpPr txBox="1">
              <a:spLocks/>
            </p:cNvSpPr>
            <p:nvPr/>
          </p:nvSpPr>
          <p:spPr>
            <a:xfrm>
              <a:off x="683568" y="3416101"/>
              <a:ext cx="2664296" cy="307777"/>
            </a:xfrm>
            <a:prstGeom prst="rect">
              <a:avLst/>
            </a:prstGeom>
            <a:solidFill>
              <a:schemeClr val="bg1"/>
            </a:solidFill>
            <a:ln>
              <a:solidFill>
                <a:schemeClr val="bg1"/>
              </a:solidFill>
            </a:ln>
          </p:spPr>
          <p:txBody>
            <a:bodyPr wrap="square" rtlCol="0">
              <a:spAutoFit/>
            </a:bodyPr>
            <a:lstStyle/>
            <a:p>
              <a:pPr algn="ctr"/>
              <a:r>
                <a:rPr lang="de-DE" sz="1400" b="1" dirty="0">
                  <a:solidFill>
                    <a:srgbClr val="E41B21"/>
                  </a:solidFill>
                  <a:latin typeface="Calibri" panose="020F0502020204030204" pitchFamily="34" charset="0"/>
                  <a:cs typeface="Calibri" panose="020F0502020204030204" pitchFamily="34" charset="0"/>
                </a:rPr>
                <a:t>Klima, Energie und Mobilität</a:t>
              </a:r>
              <a:endParaRPr lang="de-DE" sz="1400" b="1" dirty="0">
                <a:solidFill>
                  <a:srgbClr val="E41B21"/>
                </a:solidFill>
              </a:endParaRPr>
            </a:p>
          </p:txBody>
        </p:sp>
      </p:grpSp>
      <p:grpSp>
        <p:nvGrpSpPr>
          <p:cNvPr id="4" name="Gruppieren 3">
            <a:extLst>
              <a:ext uri="{FF2B5EF4-FFF2-40B4-BE49-F238E27FC236}">
                <a16:creationId xmlns:a16="http://schemas.microsoft.com/office/drawing/2014/main" id="{70DE8269-3C74-026B-60AC-1C7F71C67569}"/>
              </a:ext>
            </a:extLst>
          </p:cNvPr>
          <p:cNvGrpSpPr/>
          <p:nvPr/>
        </p:nvGrpSpPr>
        <p:grpSpPr>
          <a:xfrm>
            <a:off x="7956372" y="1149381"/>
            <a:ext cx="612040" cy="180442"/>
            <a:chOff x="1727712" y="2024133"/>
            <a:chExt cx="612040" cy="180442"/>
          </a:xfrm>
        </p:grpSpPr>
        <p:sp>
          <p:nvSpPr>
            <p:cNvPr id="5" name="Rechteck 4">
              <a:extLst>
                <a:ext uri="{FF2B5EF4-FFF2-40B4-BE49-F238E27FC236}">
                  <a16:creationId xmlns:a16="http://schemas.microsoft.com/office/drawing/2014/main" id="{96519666-5999-803F-BCFD-05820010685B}"/>
                </a:ext>
              </a:extLst>
            </p:cNvPr>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71167767-9EE5-ADE3-6FA5-A09ABD341708}"/>
                </a:ext>
              </a:extLst>
            </p:cNvPr>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B19CB75A-CDE2-9A22-6A4B-B492EDAEED82}"/>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 name="Datumsplatzhalter 1">
            <a:extLst>
              <a:ext uri="{FF2B5EF4-FFF2-40B4-BE49-F238E27FC236}">
                <a16:creationId xmlns:a16="http://schemas.microsoft.com/office/drawing/2014/main" id="{8614D554-B97D-D1A3-5BA7-90552F781C06}"/>
              </a:ext>
            </a:extLst>
          </p:cNvPr>
          <p:cNvSpPr>
            <a:spLocks noGrp="1"/>
          </p:cNvSpPr>
          <p:nvPr>
            <p:ph type="dt" sz="half" idx="2"/>
          </p:nvPr>
        </p:nvSpPr>
        <p:spPr>
          <a:xfrm>
            <a:off x="7981678" y="4876006"/>
            <a:ext cx="694778" cy="274637"/>
          </a:xfrm>
        </p:spPr>
        <p:txBody>
          <a:bodyPr/>
          <a:lstStyle/>
          <a:p>
            <a:r>
              <a:rPr lang="de-DE" dirty="0"/>
              <a:t>15.03.2023</a:t>
            </a:r>
          </a:p>
        </p:txBody>
      </p:sp>
      <p:sp>
        <p:nvSpPr>
          <p:cNvPr id="13" name="Fußzeilenplatzhalter 2">
            <a:extLst>
              <a:ext uri="{FF2B5EF4-FFF2-40B4-BE49-F238E27FC236}">
                <a16:creationId xmlns:a16="http://schemas.microsoft.com/office/drawing/2014/main" id="{231E293D-EDE8-5E5E-1CF9-4BF701F7C9D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E03DDDFF-0303-6D3E-4697-8EBD5AF8AA10}"/>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19</a:t>
            </a:fld>
            <a:endParaRPr lang="de-DE" dirty="0"/>
          </a:p>
        </p:txBody>
      </p:sp>
    </p:spTree>
    <p:extLst>
      <p:ext uri="{BB962C8B-B14F-4D97-AF65-F5344CB8AC3E}">
        <p14:creationId xmlns:p14="http://schemas.microsoft.com/office/powerpoint/2010/main" val="132008887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a:extLst>
              <a:ext uri="{FF2B5EF4-FFF2-40B4-BE49-F238E27FC236}">
                <a16:creationId xmlns:a16="http://schemas.microsoft.com/office/drawing/2014/main" id="{CE11049C-960C-AD96-E9CA-38F6F6385F06}"/>
              </a:ext>
            </a:extLst>
          </p:cNvPr>
          <p:cNvSpPr>
            <a:spLocks noGrp="1"/>
          </p:cNvSpPr>
          <p:nvPr>
            <p:ph type="body" sz="quarter" idx="10"/>
          </p:nvPr>
        </p:nvSpPr>
        <p:spPr/>
        <p:txBody>
          <a:bodyPr/>
          <a:lstStyle/>
          <a:p>
            <a:r>
              <a:rPr lang="de-DE" dirty="0"/>
              <a:t>Inhalt</a:t>
            </a:r>
          </a:p>
        </p:txBody>
      </p:sp>
      <p:sp>
        <p:nvSpPr>
          <p:cNvPr id="10" name="Textplatzhalter 9">
            <a:extLst>
              <a:ext uri="{FF2B5EF4-FFF2-40B4-BE49-F238E27FC236}">
                <a16:creationId xmlns:a16="http://schemas.microsoft.com/office/drawing/2014/main" id="{7C81CE1E-E529-3855-83AC-1E238A88703A}"/>
              </a:ext>
            </a:extLst>
          </p:cNvPr>
          <p:cNvSpPr>
            <a:spLocks noGrp="1"/>
          </p:cNvSpPr>
          <p:nvPr>
            <p:ph type="body" sz="quarter" idx="11"/>
          </p:nvPr>
        </p:nvSpPr>
        <p:spPr>
          <a:xfrm>
            <a:off x="467544" y="1563638"/>
            <a:ext cx="8334240" cy="2736502"/>
          </a:xfrm>
        </p:spPr>
        <p:txBody>
          <a:bodyPr/>
          <a:lstStyle/>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Budget von Horizont Europa	Folien	</a:t>
            </a:r>
            <a:r>
              <a:rPr lang="de-DE" dirty="0">
                <a:latin typeface="Calibri" panose="020F0502020204030204" pitchFamily="34" charset="0"/>
                <a:cs typeface="Calibri" panose="020F0502020204030204" pitchFamily="34" charset="0"/>
                <a:hlinkClick r:id="rId2" action="ppaction://hlinksldjump"/>
              </a:rPr>
              <a:t>3</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Struktur von Horizont Europa	Folien	</a:t>
            </a:r>
            <a:r>
              <a:rPr lang="de-DE" dirty="0">
                <a:latin typeface="Calibri" panose="020F0502020204030204" pitchFamily="34" charset="0"/>
                <a:cs typeface="Calibri" panose="020F0502020204030204" pitchFamily="34" charset="0"/>
                <a:hlinkClick r:id="rId3" action="ppaction://hlinksldjump"/>
              </a:rPr>
              <a:t>7</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Begriffe zu Horizont Europa	Folien	</a:t>
            </a:r>
            <a:r>
              <a:rPr lang="de-DE" dirty="0">
                <a:latin typeface="Calibri" panose="020F0502020204030204" pitchFamily="34" charset="0"/>
                <a:cs typeface="Calibri" panose="020F0502020204030204" pitchFamily="34" charset="0"/>
                <a:hlinkClick r:id="rId4" action="ppaction://hlinksldjump"/>
              </a:rPr>
              <a:t>10</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Cluster 5 –  Energie	Folien	</a:t>
            </a:r>
            <a:r>
              <a:rPr lang="de-DE" dirty="0">
                <a:latin typeface="Calibri" panose="020F0502020204030204" pitchFamily="34" charset="0"/>
                <a:cs typeface="Calibri" panose="020F0502020204030204" pitchFamily="34" charset="0"/>
                <a:hlinkClick r:id="rId5" action="ppaction://hlinksldjump"/>
              </a:rPr>
              <a:t>19</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Cluster 1 –  Gesundheit	Folien	 </a:t>
            </a:r>
            <a:r>
              <a:rPr lang="de-DE" dirty="0">
                <a:latin typeface="Calibri" panose="020F0502020204030204" pitchFamily="34" charset="0"/>
                <a:cs typeface="Calibri" panose="020F0502020204030204" pitchFamily="34" charset="0"/>
                <a:hlinkClick r:id="rId6" action="ppaction://hlinksldjump"/>
              </a:rPr>
              <a:t>27</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Cluster 6 –  Food	Folien	 </a:t>
            </a:r>
            <a:r>
              <a:rPr lang="de-DE" dirty="0">
                <a:latin typeface="Calibri" panose="020F0502020204030204" pitchFamily="34" charset="0"/>
                <a:cs typeface="Calibri" panose="020F0502020204030204" pitchFamily="34" charset="0"/>
                <a:hlinkClick r:id="rId7" action="ppaction://hlinksldjump"/>
              </a:rPr>
              <a:t>31</a:t>
            </a:r>
            <a:r>
              <a:rPr lang="de-DE" dirty="0">
                <a:latin typeface="Calibri" panose="020F0502020204030204" pitchFamily="34" charset="0"/>
                <a:cs typeface="Calibri" panose="020F0502020204030204" pitchFamily="34" charset="0"/>
              </a:rPr>
              <a:t> ff</a:t>
            </a:r>
          </a:p>
          <a:p>
            <a:pPr marL="182563" indent="-182563">
              <a:tabLst>
                <a:tab pos="266700" algn="l"/>
                <a:tab pos="5380038" algn="l"/>
                <a:tab pos="6278563" algn="dec"/>
              </a:tabLst>
            </a:pPr>
            <a:r>
              <a:rPr lang="de-DE" dirty="0">
                <a:latin typeface="Calibri" panose="020F0502020204030204" pitchFamily="34" charset="0"/>
                <a:cs typeface="Calibri" panose="020F0502020204030204" pitchFamily="34" charset="0"/>
              </a:rPr>
              <a:t>Erläuterungen	Folien	</a:t>
            </a:r>
            <a:r>
              <a:rPr lang="de-DE" dirty="0">
                <a:latin typeface="Calibri" panose="020F0502020204030204" pitchFamily="34" charset="0"/>
                <a:cs typeface="Calibri" panose="020F0502020204030204" pitchFamily="34" charset="0"/>
                <a:hlinkClick r:id="rId8" action="ppaction://hlinksldjump"/>
              </a:rPr>
              <a:t>41</a:t>
            </a:r>
            <a:r>
              <a:rPr lang="de-DE" dirty="0">
                <a:latin typeface="Calibri" panose="020F0502020204030204" pitchFamily="34" charset="0"/>
                <a:cs typeface="Calibri" panose="020F0502020204030204" pitchFamily="34" charset="0"/>
              </a:rPr>
              <a:t> ff</a:t>
            </a:r>
          </a:p>
          <a:p>
            <a:endParaRPr lang="de-DE" dirty="0"/>
          </a:p>
        </p:txBody>
      </p:sp>
      <p:sp>
        <p:nvSpPr>
          <p:cNvPr id="13" name="Titel 12">
            <a:extLst>
              <a:ext uri="{FF2B5EF4-FFF2-40B4-BE49-F238E27FC236}">
                <a16:creationId xmlns:a16="http://schemas.microsoft.com/office/drawing/2014/main" id="{2FC5893D-DBFE-5A27-C849-70C1F59572A8}"/>
              </a:ext>
            </a:extLst>
          </p:cNvPr>
          <p:cNvSpPr>
            <a:spLocks noGrp="1"/>
          </p:cNvSpPr>
          <p:nvPr>
            <p:ph type="title"/>
          </p:nvPr>
        </p:nvSpPr>
        <p:spPr/>
        <p:txBody>
          <a:bodyPr/>
          <a:lstStyle/>
          <a:p>
            <a:endParaRPr lang="de-DE"/>
          </a:p>
        </p:txBody>
      </p:sp>
      <p:sp>
        <p:nvSpPr>
          <p:cNvPr id="6" name="Datumsplatzhalter 1">
            <a:extLst>
              <a:ext uri="{FF2B5EF4-FFF2-40B4-BE49-F238E27FC236}">
                <a16:creationId xmlns:a16="http://schemas.microsoft.com/office/drawing/2014/main" id="{E918512E-C203-2A26-00AA-FAC8BF9A5FD8}"/>
              </a:ext>
            </a:extLst>
          </p:cNvPr>
          <p:cNvSpPr>
            <a:spLocks noGrp="1"/>
          </p:cNvSpPr>
          <p:nvPr>
            <p:ph type="dt" sz="half" idx="2"/>
          </p:nvPr>
        </p:nvSpPr>
        <p:spPr>
          <a:xfrm>
            <a:off x="7981678" y="4876006"/>
            <a:ext cx="694778" cy="274637"/>
          </a:xfrm>
        </p:spPr>
        <p:txBody>
          <a:bodyPr/>
          <a:lstStyle/>
          <a:p>
            <a:r>
              <a:rPr lang="de-DE" dirty="0"/>
              <a:t>15.03.2023</a:t>
            </a:r>
          </a:p>
        </p:txBody>
      </p:sp>
      <p:sp>
        <p:nvSpPr>
          <p:cNvPr id="12" name="Fußzeilenplatzhalter 2">
            <a:extLst>
              <a:ext uri="{FF2B5EF4-FFF2-40B4-BE49-F238E27FC236}">
                <a16:creationId xmlns:a16="http://schemas.microsoft.com/office/drawing/2014/main" id="{91BC4A2C-5D4E-245E-30DC-A33BCA6F4DB9}"/>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4" name="Foliennummernplatzhalter 3">
            <a:extLst>
              <a:ext uri="{FF2B5EF4-FFF2-40B4-BE49-F238E27FC236}">
                <a16:creationId xmlns:a16="http://schemas.microsoft.com/office/drawing/2014/main" id="{04894BB6-061C-23AF-CDEB-CAF016CA0E51}"/>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a:t>
            </a:fld>
            <a:endParaRPr lang="de-DE" dirty="0"/>
          </a:p>
        </p:txBody>
      </p:sp>
    </p:spTree>
    <p:extLst>
      <p:ext uri="{BB962C8B-B14F-4D97-AF65-F5344CB8AC3E}">
        <p14:creationId xmlns:p14="http://schemas.microsoft.com/office/powerpoint/2010/main" val="688401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 – Energy</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Cluster 5</a:t>
            </a:r>
            <a:r>
              <a:rPr lang="de-DE" dirty="0"/>
              <a:t> Klima Energie Mobilität – Teil Energie</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Klima</a:t>
              </a:r>
              <a:r>
                <a:rPr lang="de-DE" sz="1400" b="1" dirty="0">
                  <a:solidFill>
                    <a:schemeClr val="bg1"/>
                  </a:solidFill>
                  <a:latin typeface="Calibri" panose="020F0502020204030204" pitchFamily="34" charset="0"/>
                  <a:cs typeface="Calibri" panose="020F0502020204030204" pitchFamily="34" charset="0"/>
                </a:rPr>
                <a:t> Energie </a:t>
              </a:r>
              <a:r>
                <a:rPr lang="de-DE" sz="1400" dirty="0">
                  <a:solidFill>
                    <a:schemeClr val="bg1"/>
                  </a:solidFill>
                  <a:latin typeface="Calibri" panose="020F0502020204030204" pitchFamily="34" charset="0"/>
                  <a:cs typeface="Calibri" panose="020F0502020204030204" pitchFamily="34" charset="0"/>
                </a:rPr>
                <a:t>Mobilität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p:cNvSpPr txBox="1"/>
          <p:nvPr/>
        </p:nvSpPr>
        <p:spPr>
          <a:xfrm>
            <a:off x="504972" y="2067694"/>
            <a:ext cx="3058243"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 </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0" name="Textfeld 9"/>
          <p:cNvSpPr txBox="1"/>
          <p:nvPr/>
        </p:nvSpPr>
        <p:spPr>
          <a:xfrm>
            <a:off x="505643" y="2689632"/>
            <a:ext cx="3058243" cy="1754326"/>
          </a:xfrm>
          <a:prstGeom prst="rect">
            <a:avLst/>
          </a:prstGeom>
          <a:noFill/>
        </p:spPr>
        <p:txBody>
          <a:bodyPr wrap="square" rtlCol="0">
            <a:spAutoFit/>
          </a:bodyPr>
          <a:lstStyle/>
          <a:p>
            <a:pPr marL="982663" indent="-982663" defTabSz="982663">
              <a:tabLst>
                <a:tab pos="982663" algn="l"/>
              </a:tabLst>
            </a:pPr>
            <a:r>
              <a:rPr lang="de-DE" sz="1200" dirty="0">
                <a:latin typeface="Calibri" panose="020F0502020204030204" pitchFamily="34" charset="0"/>
                <a:cs typeface="Calibri" panose="020F0502020204030204" pitchFamily="34" charset="0"/>
              </a:rPr>
              <a:t>Destination 1:	Klimawissenschaften</a:t>
            </a:r>
          </a:p>
          <a:p>
            <a:pPr marL="982663" indent="-982663" defTabSz="982663"/>
            <a:r>
              <a:rPr lang="de-DE" sz="1200" b="1" dirty="0">
                <a:latin typeface="Calibri" panose="020F0502020204030204" pitchFamily="34" charset="0"/>
                <a:cs typeface="Calibri" panose="020F0502020204030204" pitchFamily="34" charset="0"/>
              </a:rPr>
              <a:t>Destination 2:</a:t>
            </a:r>
            <a:r>
              <a:rPr lang="de-DE" sz="1200" dirty="0">
                <a:latin typeface="Calibri" panose="020F0502020204030204" pitchFamily="34" charset="0"/>
                <a:cs typeface="Calibri" panose="020F0502020204030204" pitchFamily="34" charset="0"/>
              </a:rPr>
              <a:t>	</a:t>
            </a:r>
            <a:r>
              <a:rPr lang="de-DE" sz="1200" b="1" dirty="0">
                <a:latin typeface="Calibri" panose="020F0502020204030204" pitchFamily="34" charset="0"/>
                <a:cs typeface="Calibri" panose="020F0502020204030204" pitchFamily="34" charset="0"/>
              </a:rPr>
              <a:t>Themenübergreifende</a:t>
            </a:r>
            <a:r>
              <a:rPr lang="de-DE" sz="1200" dirty="0">
                <a:latin typeface="Calibri" panose="020F0502020204030204" pitchFamily="34" charset="0"/>
                <a:cs typeface="Calibri" panose="020F0502020204030204" pitchFamily="34" charset="0"/>
              </a:rPr>
              <a:t> </a:t>
            </a:r>
            <a:r>
              <a:rPr lang="de-DE" sz="1200" b="1" dirty="0">
                <a:latin typeface="Calibri" panose="020F0502020204030204" pitchFamily="34" charset="0"/>
                <a:cs typeface="Calibri" panose="020F0502020204030204" pitchFamily="34" charset="0"/>
              </a:rPr>
              <a:t>Lösungen</a:t>
            </a:r>
          </a:p>
          <a:p>
            <a:pPr marL="982663" indent="-982663" defTabSz="982663"/>
            <a:r>
              <a:rPr lang="de-DE" sz="1200" b="1" dirty="0">
                <a:latin typeface="Calibri" panose="020F0502020204030204" pitchFamily="34" charset="0"/>
                <a:cs typeface="Calibri" panose="020F0502020204030204" pitchFamily="34" charset="0"/>
              </a:rPr>
              <a:t>Destination 3:	Energieversorgung</a:t>
            </a:r>
          </a:p>
          <a:p>
            <a:pPr marL="982663" indent="-982663" defTabSz="982663"/>
            <a:r>
              <a:rPr lang="de-DE" sz="1200" b="1" dirty="0">
                <a:latin typeface="Calibri" panose="020F0502020204030204" pitchFamily="34" charset="0"/>
                <a:cs typeface="Calibri" panose="020F0502020204030204" pitchFamily="34" charset="0"/>
              </a:rPr>
              <a:t>Destination 4:	Energienutzung</a:t>
            </a:r>
          </a:p>
          <a:p>
            <a:pPr marL="982663" indent="-982663" defTabSz="982663"/>
            <a:r>
              <a:rPr lang="de-DE" sz="1200" dirty="0">
                <a:latin typeface="Calibri" panose="020F0502020204030204" pitchFamily="34" charset="0"/>
                <a:cs typeface="Calibri" panose="020F0502020204030204" pitchFamily="34" charset="0"/>
              </a:rPr>
              <a:t>Destination 5:	Saubere Verkehrsträger</a:t>
            </a:r>
          </a:p>
          <a:p>
            <a:pPr marL="982663" indent="-982663" defTabSz="982663"/>
            <a:r>
              <a:rPr lang="de-DE" sz="1200" dirty="0">
                <a:latin typeface="Calibri" panose="020F0502020204030204" pitchFamily="34" charset="0"/>
                <a:cs typeface="Calibri" panose="020F0502020204030204" pitchFamily="34" charset="0"/>
              </a:rPr>
              <a:t>Destination 6:	Transport und Mobilitäts- dienste</a:t>
            </a:r>
          </a:p>
          <a:p>
            <a:endParaRPr lang="de-DE" sz="1200" dirty="0">
              <a:latin typeface="Calibri" panose="020F0502020204030204" pitchFamily="34" charset="0"/>
              <a:cs typeface="Calibri" panose="020F0502020204030204" pitchFamily="34" charset="0"/>
            </a:endParaRP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2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Themenübergreifende Lösungen zu Klimawandel</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Cross-sectoral solutions for the climate transition</a:t>
            </a:r>
            <a:endParaRPr lang="de-DE" sz="1100" b="1" i="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3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Nachhaltige, sichere und wettbewerbsfähige Energieversorgung </a:t>
            </a:r>
          </a:p>
          <a:p>
            <a:r>
              <a:rPr lang="en-US" sz="1100" b="1" i="1" dirty="0">
                <a:solidFill>
                  <a:srgbClr val="164194"/>
                </a:solidFill>
                <a:latin typeface="Calibri" panose="020F0502020204030204" pitchFamily="34" charset="0"/>
                <a:cs typeface="Calibri" panose="020F0502020204030204" pitchFamily="34" charset="0"/>
              </a:rPr>
              <a:t>Sustainable, secure and competitive energy supply</a:t>
            </a:r>
            <a:endParaRPr lang="de-DE" sz="1100" b="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4 und Call: </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Effiziente, nachhaltige und integrative Energienutzung</a:t>
            </a:r>
          </a:p>
          <a:p>
            <a:r>
              <a:rPr lang="en-US" sz="1100" b="1" i="1" dirty="0">
                <a:solidFill>
                  <a:srgbClr val="164194"/>
                </a:solidFill>
                <a:latin typeface="Calibri" panose="020F0502020204030204" pitchFamily="34" charset="0"/>
                <a:cs typeface="Calibri" panose="020F0502020204030204" pitchFamily="34" charset="0"/>
              </a:rPr>
              <a:t>Efficient, sustainable and inclusive energy use</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2888357"/>
            <a:ext cx="720040" cy="497966"/>
            <a:chOff x="3707944" y="2888357"/>
            <a:chExt cx="720040" cy="497966"/>
          </a:xfrm>
        </p:grpSpPr>
        <p:cxnSp>
          <p:nvCxnSpPr>
            <p:cNvPr id="19" name="Gerader Verbinder 18"/>
            <p:cNvCxnSpPr>
              <a:cxnSpLocks/>
            </p:cNvCxnSpPr>
            <p:nvPr/>
          </p:nvCxnSpPr>
          <p:spPr>
            <a:xfrm>
              <a:off x="4211960" y="2888357"/>
              <a:ext cx="21602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a:cxnSpLocks/>
            </p:cNvCxnSpPr>
            <p:nvPr/>
          </p:nvCxnSpPr>
          <p:spPr>
            <a:xfrm>
              <a:off x="3707944" y="3386323"/>
              <a:ext cx="504016"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a:off x="4211960" y="2888357"/>
              <a:ext cx="0" cy="497966"/>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30" name="Gruppieren 29"/>
          <p:cNvGrpSpPr/>
          <p:nvPr/>
        </p:nvGrpSpPr>
        <p:grpSpPr>
          <a:xfrm>
            <a:off x="3707944" y="3542387"/>
            <a:ext cx="720000" cy="253499"/>
            <a:chOff x="3707944" y="3542387"/>
            <a:chExt cx="720000" cy="253499"/>
          </a:xfrm>
        </p:grpSpPr>
        <p:cxnSp>
          <p:nvCxnSpPr>
            <p:cNvPr id="20" name="Gerader Verbinder 19"/>
            <p:cNvCxnSpPr/>
            <p:nvPr/>
          </p:nvCxnSpPr>
          <p:spPr>
            <a:xfrm>
              <a:off x="4067944" y="3795886"/>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1" name="Gerader Verbinder 20"/>
            <p:cNvCxnSpPr/>
            <p:nvPr/>
          </p:nvCxnSpPr>
          <p:spPr>
            <a:xfrm>
              <a:off x="3707944" y="3542387"/>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8" name="Gerader Verbinder 27"/>
            <p:cNvCxnSpPr>
              <a:cxnSpLocks/>
            </p:cNvCxnSpPr>
            <p:nvPr/>
          </p:nvCxnSpPr>
          <p:spPr>
            <a:xfrm>
              <a:off x="4067943" y="3542387"/>
              <a:ext cx="0" cy="253499"/>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2314009"/>
            <a:ext cx="720040" cy="811320"/>
            <a:chOff x="3707944" y="2659757"/>
            <a:chExt cx="720040" cy="811320"/>
          </a:xfrm>
        </p:grpSpPr>
        <p:cxnSp>
          <p:nvCxnSpPr>
            <p:cNvPr id="36" name="Gerader Verbinder 35"/>
            <p:cNvCxnSpPr/>
            <p:nvPr/>
          </p:nvCxnSpPr>
          <p:spPr>
            <a:xfrm>
              <a:off x="4067984" y="2659757"/>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p:nvPr/>
          </p:nvCxnSpPr>
          <p:spPr>
            <a:xfrm>
              <a:off x="3707944" y="3471077"/>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4067943" y="2659757"/>
              <a:ext cx="0" cy="81132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4" name="Datumsplatzhalter 1">
            <a:extLst>
              <a:ext uri="{FF2B5EF4-FFF2-40B4-BE49-F238E27FC236}">
                <a16:creationId xmlns:a16="http://schemas.microsoft.com/office/drawing/2014/main" id="{DFAE07F5-B49E-E5C3-00BF-85D6DE096C15}"/>
              </a:ext>
            </a:extLst>
          </p:cNvPr>
          <p:cNvSpPr>
            <a:spLocks noGrp="1"/>
          </p:cNvSpPr>
          <p:nvPr>
            <p:ph type="dt" sz="half" idx="2"/>
          </p:nvPr>
        </p:nvSpPr>
        <p:spPr>
          <a:xfrm>
            <a:off x="7981678" y="4876006"/>
            <a:ext cx="694778" cy="274637"/>
          </a:xfrm>
        </p:spPr>
        <p:txBody>
          <a:bodyPr/>
          <a:lstStyle/>
          <a:p>
            <a:r>
              <a:rPr lang="de-DE" dirty="0"/>
              <a:t>15.03.2023</a:t>
            </a:r>
          </a:p>
        </p:txBody>
      </p:sp>
      <p:sp>
        <p:nvSpPr>
          <p:cNvPr id="15" name="Fußzeilenplatzhalter 2">
            <a:extLst>
              <a:ext uri="{FF2B5EF4-FFF2-40B4-BE49-F238E27FC236}">
                <a16:creationId xmlns:a16="http://schemas.microsoft.com/office/drawing/2014/main" id="{3266F5F6-1C54-0995-D57E-A77D66B2F1FC}"/>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6" name="Foliennummernplatzhalter 3">
            <a:extLst>
              <a:ext uri="{FF2B5EF4-FFF2-40B4-BE49-F238E27FC236}">
                <a16:creationId xmlns:a16="http://schemas.microsoft.com/office/drawing/2014/main" id="{A4723E8C-3583-232E-DF4E-E77A8770CF22}"/>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20</a:t>
            </a:fld>
            <a:endParaRPr lang="de-DE" dirty="0"/>
          </a:p>
        </p:txBody>
      </p:sp>
    </p:spTree>
    <p:extLst>
      <p:ext uri="{BB962C8B-B14F-4D97-AF65-F5344CB8AC3E}">
        <p14:creationId xmlns:p14="http://schemas.microsoft.com/office/powerpoint/2010/main" val="292758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Destinations 2: </a:t>
            </a:r>
            <a:r>
              <a:rPr lang="de-DE" dirty="0"/>
              <a:t>Themenübergreifende Lösungen</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p>
          <a:p>
            <a:pPr algn="ct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447675" indent="-447675">
              <a:tabLst>
                <a:tab pos="444500" algn="l"/>
              </a:tabLst>
            </a:pPr>
            <a:r>
              <a:rPr lang="de-DE" sz="1400" b="1" dirty="0">
                <a:solidFill>
                  <a:schemeClr val="tx1"/>
                </a:solidFill>
                <a:latin typeface="Calibri" panose="020F0502020204030204" pitchFamily="34" charset="0"/>
                <a:cs typeface="Calibri" panose="020F0502020204030204" pitchFamily="34" charset="0"/>
              </a:rPr>
              <a:t>Call:	</a:t>
            </a:r>
            <a:r>
              <a:rPr lang="en-US" sz="1400" b="1" i="1" dirty="0">
                <a:solidFill>
                  <a:srgbClr val="164194"/>
                </a:solidFill>
                <a:latin typeface="Calibri" panose="020F0502020204030204" pitchFamily="34" charset="0"/>
                <a:cs typeface="Calibri" panose="020F0502020204030204" pitchFamily="34" charset="0"/>
              </a:rPr>
              <a:t>Cross-sectoral solutions for the climate transition</a:t>
            </a:r>
            <a:endParaRPr lang="de-DE" sz="1400" b="1" dirty="0">
              <a:solidFill>
                <a:srgbClr val="164194"/>
              </a:solidFill>
              <a:latin typeface="Calibri" panose="020F0502020204030204" pitchFamily="34" charset="0"/>
              <a:cs typeface="Calibri" panose="020F0502020204030204" pitchFamily="34" charset="0"/>
            </a:endParaRPr>
          </a:p>
          <a:p>
            <a:pPr marL="447675" indent="-447675">
              <a:tabLst>
                <a:tab pos="447675" algn="l"/>
              </a:tabLst>
            </a:pPr>
            <a:endParaRPr lang="de-DE" sz="1400" b="1"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dirty="0">
                <a:solidFill>
                  <a:schemeClr val="tx1"/>
                </a:solidFill>
                <a:latin typeface="Calibri" panose="020F0502020204030204" pitchFamily="34" charset="0"/>
                <a:cs typeface="Calibri" panose="020F0502020204030204" pitchFamily="34" charset="0"/>
              </a:rPr>
              <a:t>Call:</a:t>
            </a:r>
            <a:r>
              <a:rPr lang="de-DE" sz="1400" b="1" dirty="0">
                <a:solidFill>
                  <a:schemeClr val="tx1"/>
                </a:solidFill>
                <a:latin typeface="Calibri" panose="020F0502020204030204" pitchFamily="34" charset="0"/>
                <a:cs typeface="Calibri" panose="020F0502020204030204" pitchFamily="34" charset="0"/>
              </a:rPr>
              <a:t>	</a:t>
            </a:r>
            <a:r>
              <a:rPr lang="en-US" sz="1400" i="1" dirty="0">
                <a:solidFill>
                  <a:schemeClr val="tx1"/>
                </a:solidFill>
                <a:latin typeface="Calibri" panose="020F0502020204030204" pitchFamily="34" charset="0"/>
                <a:cs typeface="Calibri" panose="020F0502020204030204" pitchFamily="34" charset="0"/>
              </a:rPr>
              <a:t>Sustainable, secure and competitive energy supply</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dirty="0">
                <a:solidFill>
                  <a:schemeClr val="tx1"/>
                </a:solidFill>
                <a:latin typeface="Calibri" panose="020F0502020204030204" pitchFamily="34" charset="0"/>
                <a:cs typeface="Calibri" panose="020F0502020204030204" pitchFamily="34" charset="0"/>
              </a:rPr>
              <a:t>Call:</a:t>
            </a:r>
            <a:r>
              <a:rPr lang="de-DE" sz="1400" b="1" dirty="0">
                <a:solidFill>
                  <a:schemeClr val="tx1"/>
                </a:solidFill>
                <a:latin typeface="Calibri" panose="020F0502020204030204" pitchFamily="34" charset="0"/>
                <a:cs typeface="Calibri" panose="020F0502020204030204" pitchFamily="34" charset="0"/>
              </a:rPr>
              <a:t>	</a:t>
            </a:r>
            <a:r>
              <a:rPr lang="en-US" sz="1400" i="1" dirty="0">
                <a:solidFill>
                  <a:schemeClr val="tx1"/>
                </a:solidFill>
                <a:latin typeface="Calibri" panose="020F0502020204030204" pitchFamily="34" charset="0"/>
                <a:cs typeface="Calibri" panose="020F0502020204030204" pitchFamily="34" charset="0"/>
              </a:rPr>
              <a:t>Efficient, sustainable and inclusive energy use</a:t>
            </a:r>
            <a:endParaRPr lang="de-DE" sz="1400" dirty="0">
              <a:solidFill>
                <a:schemeClr val="tx1"/>
              </a:solidFill>
              <a:latin typeface="Calibri" panose="020F0502020204030204" pitchFamily="34" charset="0"/>
              <a:cs typeface="Calibri" panose="020F0502020204030204" pitchFamily="34" charset="0"/>
            </a:endParaRP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Topics: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A competitive and sustainable European battery value chain</a:t>
            </a:r>
            <a:endParaRPr lang="de-DE"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Emerging breakthrough technologies and climate solutions</a:t>
            </a:r>
            <a:endParaRPr lang="de-DE"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Citizens and stakeholder engagement</a:t>
            </a:r>
            <a:endParaRPr lang="de-DE"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Communities and cities</a:t>
            </a:r>
            <a:endParaRPr lang="de-DE"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Cross-cutting</a:t>
            </a:r>
            <a:endParaRPr lang="de-DE" sz="1100" i="1" dirty="0">
              <a:solidFill>
                <a:schemeClr val="tx1"/>
              </a:solidFill>
            </a:endParaRPr>
          </a:p>
          <a:p>
            <a:pPr marL="447675" indent="-447675">
              <a:tabLst>
                <a:tab pos="447675" algn="l"/>
              </a:tabLst>
            </a:pPr>
            <a:endParaRPr lang="de-DE" sz="1100" dirty="0">
              <a:solidFill>
                <a:schemeClr val="tx1"/>
              </a:solidFill>
              <a:latin typeface="Calibri" panose="020F0502020204030204" pitchFamily="34" charset="0"/>
              <a:cs typeface="Calibri" panose="020F0502020204030204" pitchFamily="34" charset="0"/>
            </a:endParaRP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x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24378"/>
            <a:chOff x="3707944" y="2245051"/>
            <a:chExt cx="720040" cy="24378"/>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2437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67F1E06B-7792-D9B3-5D2D-3AD8548F44E0}"/>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742A902A-802E-75B0-F29D-11F19CEAE46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7CBC148A-90C2-4B50-3652-F127A7B1FADA}"/>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21</a:t>
            </a:fld>
            <a:endParaRPr lang="de-DE" dirty="0"/>
          </a:p>
        </p:txBody>
      </p:sp>
    </p:spTree>
    <p:extLst>
      <p:ext uri="{BB962C8B-B14F-4D97-AF65-F5344CB8AC3E}">
        <p14:creationId xmlns:p14="http://schemas.microsoft.com/office/powerpoint/2010/main" val="945505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Destinations 3: </a:t>
            </a:r>
            <a:r>
              <a:rPr lang="de-DE" dirty="0"/>
              <a:t>Energieversorgung</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br>
              <a:rPr lang="de-DE" sz="1400" dirty="0">
                <a:solidFill>
                  <a:schemeClr val="tx1"/>
                </a:solidFill>
                <a:latin typeface="Calibri" panose="020F0502020204030204" pitchFamily="34" charset="0"/>
                <a:cs typeface="Calibri" panose="020F0502020204030204" pitchFamily="34" charset="0"/>
              </a:rPr>
            </a:b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447675" indent="-447675">
              <a:tabLst>
                <a:tab pos="444500" algn="l"/>
              </a:tabLst>
            </a:pPr>
            <a:r>
              <a:rPr lang="de-DE" sz="1400"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Cross-sectoral solutions for the climate transition</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b="1"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b="1" dirty="0">
                <a:solidFill>
                  <a:schemeClr val="tx1"/>
                </a:solidFill>
                <a:latin typeface="Calibri" panose="020F0502020204030204" pitchFamily="34" charset="0"/>
                <a:cs typeface="Calibri" panose="020F0502020204030204" pitchFamily="34" charset="0"/>
              </a:rPr>
              <a:t>Call:	</a:t>
            </a:r>
            <a:r>
              <a:rPr lang="en-US" sz="1400" b="1" i="1" dirty="0">
                <a:solidFill>
                  <a:srgbClr val="164194"/>
                </a:solidFill>
                <a:latin typeface="Calibri" panose="020F0502020204030204" pitchFamily="34" charset="0"/>
                <a:cs typeface="Calibri" panose="020F0502020204030204" pitchFamily="34" charset="0"/>
              </a:rPr>
              <a:t>Sustainable, secure and competitive energy supply</a:t>
            </a:r>
            <a:endParaRPr lang="de-DE" sz="1400" b="1" dirty="0">
              <a:solidFill>
                <a:srgbClr val="164194"/>
              </a:solidFill>
              <a:latin typeface="Calibri" panose="020F0502020204030204" pitchFamily="34" charset="0"/>
              <a:cs typeface="Calibri" panose="020F0502020204030204" pitchFamily="34" charset="0"/>
            </a:endParaRPr>
          </a:p>
          <a:p>
            <a:pPr marL="447675" indent="-447675">
              <a:tabLst>
                <a:tab pos="447675" algn="l"/>
              </a:tabLst>
            </a:pP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b="1"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Efficient, sustainable and inclusive energy use</a:t>
            </a:r>
            <a:endParaRPr lang="de-DE" sz="1400" dirty="0">
              <a:solidFill>
                <a:schemeClr val="tx1"/>
              </a:solidFill>
              <a:latin typeface="Calibri" panose="020F0502020204030204" pitchFamily="34" charset="0"/>
              <a:cs typeface="Calibri" panose="020F0502020204030204" pitchFamily="34" charset="0"/>
            </a:endParaRP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Topics: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rPr>
              <a:t>Energy systems, grids and storage </a:t>
            </a:r>
          </a:p>
          <a:p>
            <a:pPr marL="87313" indent="-87313">
              <a:spcBef>
                <a:spcPts val="600"/>
              </a:spcBef>
              <a:buFont typeface="Arial" panose="020B0604020202020204" pitchFamily="34" charset="0"/>
              <a:buChar char="•"/>
              <a:tabLst>
                <a:tab pos="87313" algn="l"/>
              </a:tabLst>
            </a:pPr>
            <a:r>
              <a:rPr lang="en-US" sz="1100" i="1" dirty="0">
                <a:solidFill>
                  <a:schemeClr val="tx1"/>
                </a:solidFill>
              </a:rPr>
              <a:t>Global leadership in renewable energy </a:t>
            </a:r>
          </a:p>
          <a:p>
            <a:pPr marL="87313" indent="-87313">
              <a:spcBef>
                <a:spcPts val="600"/>
              </a:spcBef>
              <a:buFont typeface="Arial" panose="020B0604020202020204" pitchFamily="34" charset="0"/>
              <a:buChar char="•"/>
              <a:tabLst>
                <a:tab pos="87313" algn="l"/>
              </a:tabLst>
            </a:pPr>
            <a:r>
              <a:rPr lang="en-US" sz="1100" i="1" dirty="0">
                <a:solidFill>
                  <a:schemeClr val="tx1"/>
                </a:solidFill>
              </a:rPr>
              <a:t>Carbon Capture, Utilization and Storage (CCUS)</a:t>
            </a:r>
          </a:p>
          <a:p>
            <a:pPr marL="87313" indent="-87313">
              <a:spcBef>
                <a:spcPts val="600"/>
              </a:spcBef>
              <a:buFont typeface="Arial" panose="020B0604020202020204" pitchFamily="34" charset="0"/>
              <a:buChar char="•"/>
              <a:tabLst>
                <a:tab pos="87313" algn="l"/>
              </a:tabLst>
            </a:pPr>
            <a:r>
              <a:rPr lang="en-US" sz="1100" i="1" dirty="0">
                <a:solidFill>
                  <a:schemeClr val="tx1"/>
                </a:solidFill>
              </a:rPr>
              <a:t>Cross-cutting actions</a:t>
            </a:r>
          </a:p>
          <a:p>
            <a:pPr marL="447675" indent="-447675">
              <a:tabLst>
                <a:tab pos="447675" algn="l"/>
              </a:tabLst>
            </a:pPr>
            <a:endParaRPr lang="de-DE" sz="1100" dirty="0">
              <a:solidFill>
                <a:schemeClr val="tx1"/>
              </a:solidFill>
              <a:latin typeface="Calibri" panose="020F0502020204030204" pitchFamily="34" charset="0"/>
              <a:cs typeface="Calibri" panose="020F0502020204030204" pitchFamily="34" charset="0"/>
            </a:endParaRP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x </a:t>
            </a: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x </a:t>
            </a: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a:t>
            </a: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  </a:t>
            </a:r>
            <a:r>
              <a:rPr lang="de-DE" sz="1100" b="1" dirty="0">
                <a:solidFill>
                  <a:schemeClr val="bg1">
                    <a:lumMod val="75000"/>
                  </a:schemeClr>
                </a:solidFill>
                <a:latin typeface="Calibri" panose="020F0502020204030204" pitchFamily="34" charset="0"/>
                <a:cs typeface="Calibri" panose="020F0502020204030204" pitchFamily="34" charset="0"/>
              </a:rPr>
              <a:t>	</a:t>
            </a: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614731"/>
            <a:chOff x="3707944" y="2245051"/>
            <a:chExt cx="720040" cy="614731"/>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859782"/>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614731"/>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239ED137-A31D-212E-27CA-639DB5EBE1B0}"/>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2F86CD03-9786-06E2-D7EF-D4B8EB023C16}"/>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29DB0AAB-F7F5-B022-C670-6503966AF7E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22</a:t>
            </a:fld>
            <a:endParaRPr lang="de-DE" dirty="0"/>
          </a:p>
        </p:txBody>
      </p:sp>
    </p:spTree>
    <p:extLst>
      <p:ext uri="{BB962C8B-B14F-4D97-AF65-F5344CB8AC3E}">
        <p14:creationId xmlns:p14="http://schemas.microsoft.com/office/powerpoint/2010/main" val="2143417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Destinations 4: </a:t>
            </a:r>
            <a:r>
              <a:rPr lang="de-DE" dirty="0"/>
              <a:t>Energienutzung</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br>
              <a:rPr lang="de-DE" sz="1400" dirty="0">
                <a:solidFill>
                  <a:schemeClr val="tx1"/>
                </a:solidFill>
                <a:latin typeface="Calibri" panose="020F0502020204030204" pitchFamily="34" charset="0"/>
                <a:cs typeface="Calibri" panose="020F0502020204030204" pitchFamily="34" charset="0"/>
              </a:rPr>
            </a:b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447675" indent="-447675">
              <a:tabLst>
                <a:tab pos="444500" algn="l"/>
              </a:tabLst>
            </a:pPr>
            <a:r>
              <a:rPr lang="de-DE" sz="1400"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Cross-sectoral solutions for the climate transition</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b="1"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Sustainable, secure and competitive energy supply</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b="1" dirty="0">
                <a:solidFill>
                  <a:schemeClr val="tx1"/>
                </a:solidFill>
                <a:latin typeface="Calibri" panose="020F0502020204030204" pitchFamily="34" charset="0"/>
                <a:cs typeface="Calibri" panose="020F0502020204030204" pitchFamily="34" charset="0"/>
              </a:rPr>
              <a:t>Call:	</a:t>
            </a:r>
            <a:r>
              <a:rPr lang="en-US" sz="1400" b="1" i="1" dirty="0">
                <a:solidFill>
                  <a:srgbClr val="164194"/>
                </a:solidFill>
                <a:latin typeface="Calibri" panose="020F0502020204030204" pitchFamily="34" charset="0"/>
                <a:cs typeface="Calibri" panose="020F0502020204030204" pitchFamily="34" charset="0"/>
              </a:rPr>
              <a:t>Efficient, sustainable and inclusive energy use</a:t>
            </a:r>
            <a:endParaRPr lang="de-DE" sz="1400" b="1" dirty="0">
              <a:solidFill>
                <a:srgbClr val="164194"/>
              </a:solidFill>
              <a:latin typeface="Calibri" panose="020F0502020204030204" pitchFamily="34" charset="0"/>
              <a:cs typeface="Calibri" panose="020F0502020204030204" pitchFamily="34" charset="0"/>
            </a:endParaRP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Topics: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rPr>
              <a:t>Highly energy-efficient and climate neutral EU building stock</a:t>
            </a:r>
          </a:p>
          <a:p>
            <a:pPr marL="87313" indent="-87313">
              <a:spcBef>
                <a:spcPts val="600"/>
              </a:spcBef>
              <a:buFont typeface="Arial" panose="020B0604020202020204" pitchFamily="34" charset="0"/>
              <a:buChar char="•"/>
              <a:tabLst>
                <a:tab pos="87313" algn="l"/>
              </a:tabLst>
            </a:pPr>
            <a:r>
              <a:rPr lang="en-US" sz="1100" i="1" dirty="0">
                <a:solidFill>
                  <a:schemeClr val="tx1"/>
                </a:solidFill>
              </a:rPr>
              <a:t>Industrial facilities in the energy-transition </a:t>
            </a:r>
          </a:p>
          <a:p>
            <a:pPr marL="87313" indent="-87313">
              <a:spcBef>
                <a:spcPts val="600"/>
              </a:spcBef>
              <a:buFont typeface="Arial" panose="020B0604020202020204" pitchFamily="34" charset="0"/>
              <a:buChar char="•"/>
              <a:tabLst>
                <a:tab pos="87313" algn="l"/>
              </a:tabLst>
            </a:pPr>
            <a:r>
              <a:rPr lang="en-US" sz="1100" i="1" dirty="0">
                <a:solidFill>
                  <a:schemeClr val="tx1"/>
                </a:solidFill>
              </a:rPr>
              <a:t>Industry</a:t>
            </a:r>
          </a:p>
          <a:p>
            <a:pPr marL="447675" indent="-447675">
              <a:tabLst>
                <a:tab pos="447675" algn="l"/>
              </a:tabLst>
            </a:pPr>
            <a:endParaRPr lang="de-DE" sz="1100" dirty="0">
              <a:solidFill>
                <a:schemeClr val="tx1"/>
              </a:solidFill>
              <a:latin typeface="Calibri" panose="020F0502020204030204" pitchFamily="34" charset="0"/>
              <a:cs typeface="Calibri" panose="020F0502020204030204" pitchFamily="34" charset="0"/>
            </a:endParaRP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x	 x </a:t>
            </a: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a:t>
            </a:r>
            <a:r>
              <a:rPr lang="de-DE" sz="1100" b="1" dirty="0">
                <a:solidFill>
                  <a:schemeClr val="bg1">
                    <a:lumMod val="75000"/>
                  </a:schemeClr>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 x</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1306236"/>
            <a:chOff x="3707944" y="2245051"/>
            <a:chExt cx="720040" cy="1306236"/>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3551287"/>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1306236"/>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7" name="Gruppieren 6">
            <a:extLst>
              <a:ext uri="{FF2B5EF4-FFF2-40B4-BE49-F238E27FC236}">
                <a16:creationId xmlns:a16="http://schemas.microsoft.com/office/drawing/2014/main" id="{214B47E4-3ACF-745F-C035-BBDC29220ADC}"/>
              </a:ext>
            </a:extLst>
          </p:cNvPr>
          <p:cNvGrpSpPr/>
          <p:nvPr/>
        </p:nvGrpSpPr>
        <p:grpSpPr>
          <a:xfrm>
            <a:off x="7956376" y="1131590"/>
            <a:ext cx="612040" cy="180442"/>
            <a:chOff x="1727712" y="2024133"/>
            <a:chExt cx="612040" cy="180442"/>
          </a:xfrm>
        </p:grpSpPr>
        <p:sp>
          <p:nvSpPr>
            <p:cNvPr id="9" name="Rechteck 8">
              <a:extLst>
                <a:ext uri="{FF2B5EF4-FFF2-40B4-BE49-F238E27FC236}">
                  <a16:creationId xmlns:a16="http://schemas.microsoft.com/office/drawing/2014/main" id="{5100C44E-56F5-160C-F3B3-BDBA3D0894E0}"/>
                </a:ext>
              </a:extLst>
            </p:cNvPr>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C54AA06C-E5DB-E2DF-2DEF-CEF52D006A51}"/>
                </a:ext>
              </a:extLst>
            </p:cNvPr>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BFA1A77E-52C1-9FF5-D842-04C5D4E036BE}"/>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9" name="Datumsplatzhalter 1">
            <a:extLst>
              <a:ext uri="{FF2B5EF4-FFF2-40B4-BE49-F238E27FC236}">
                <a16:creationId xmlns:a16="http://schemas.microsoft.com/office/drawing/2014/main" id="{7F630BB9-C642-6B72-3C11-B040FC6E23D6}"/>
              </a:ext>
            </a:extLst>
          </p:cNvPr>
          <p:cNvSpPr>
            <a:spLocks noGrp="1"/>
          </p:cNvSpPr>
          <p:nvPr>
            <p:ph type="dt" sz="half" idx="2"/>
          </p:nvPr>
        </p:nvSpPr>
        <p:spPr>
          <a:xfrm>
            <a:off x="7981678" y="4876006"/>
            <a:ext cx="694778" cy="274637"/>
          </a:xfrm>
        </p:spPr>
        <p:txBody>
          <a:bodyPr/>
          <a:lstStyle/>
          <a:p>
            <a:r>
              <a:rPr lang="de-DE" dirty="0"/>
              <a:t>15.03.2023</a:t>
            </a:r>
          </a:p>
        </p:txBody>
      </p:sp>
      <p:sp>
        <p:nvSpPr>
          <p:cNvPr id="20" name="Fußzeilenplatzhalter 2">
            <a:extLst>
              <a:ext uri="{FF2B5EF4-FFF2-40B4-BE49-F238E27FC236}">
                <a16:creationId xmlns:a16="http://schemas.microsoft.com/office/drawing/2014/main" id="{C5F742AB-BA63-C673-B710-D600BA708183}"/>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C274ACDA-C9E0-5097-6C9F-D5D3748B32E4}"/>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23</a:t>
            </a:fld>
            <a:endParaRPr lang="de-DE" dirty="0"/>
          </a:p>
        </p:txBody>
      </p:sp>
    </p:spTree>
    <p:extLst>
      <p:ext uri="{BB962C8B-B14F-4D97-AF65-F5344CB8AC3E}">
        <p14:creationId xmlns:p14="http://schemas.microsoft.com/office/powerpoint/2010/main" val="3960048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Cluster 5</a:t>
            </a:r>
            <a:r>
              <a:rPr lang="de-DE" dirty="0"/>
              <a:t> Klima Energie Mobilität – Teil Klima und Mobilität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Klima </a:t>
              </a:r>
              <a:r>
                <a:rPr lang="de-DE" sz="1400" dirty="0">
                  <a:solidFill>
                    <a:schemeClr val="bg1"/>
                  </a:solidFill>
                  <a:latin typeface="Calibri" panose="020F0502020204030204" pitchFamily="34" charset="0"/>
                  <a:cs typeface="Calibri" panose="020F0502020204030204" pitchFamily="34" charset="0"/>
                </a:rPr>
                <a:t>Energie</a:t>
              </a:r>
              <a:r>
                <a:rPr lang="de-DE" sz="1400" b="1" dirty="0">
                  <a:solidFill>
                    <a:schemeClr val="bg1"/>
                  </a:solidFill>
                  <a:latin typeface="Calibri" panose="020F0502020204030204" pitchFamily="34" charset="0"/>
                  <a:cs typeface="Calibri" panose="020F0502020204030204" pitchFamily="34" charset="0"/>
                </a:rPr>
                <a:t> Mobilität</a:t>
              </a:r>
              <a:endParaRPr lang="de-DE" sz="1400" b="1"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p:cNvSpPr txBox="1"/>
          <p:nvPr/>
        </p:nvSpPr>
        <p:spPr>
          <a:xfrm>
            <a:off x="508201" y="2079941"/>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0" name="Textfeld 9"/>
          <p:cNvSpPr txBox="1"/>
          <p:nvPr/>
        </p:nvSpPr>
        <p:spPr>
          <a:xfrm>
            <a:off x="505643" y="2689632"/>
            <a:ext cx="3058165" cy="1754326"/>
          </a:xfrm>
          <a:prstGeom prst="rect">
            <a:avLst/>
          </a:prstGeom>
          <a:noFill/>
        </p:spPr>
        <p:txBody>
          <a:bodyPr wrap="square" rtlCol="0">
            <a:spAutoFit/>
          </a:bodyPr>
          <a:lstStyle/>
          <a:p>
            <a:pPr marL="982663" indent="-982663" defTabSz="982663">
              <a:tabLst>
                <a:tab pos="982663" algn="l"/>
              </a:tabLst>
            </a:pPr>
            <a:r>
              <a:rPr lang="de-DE" sz="1200" b="1" dirty="0">
                <a:latin typeface="Calibri" panose="020F0502020204030204" pitchFamily="34" charset="0"/>
                <a:cs typeface="Calibri" panose="020F0502020204030204" pitchFamily="34" charset="0"/>
              </a:rPr>
              <a:t>Destination 1:	Klimawissenschaften</a:t>
            </a:r>
          </a:p>
          <a:p>
            <a:pPr marL="982663" indent="-982663" defTabSz="982663"/>
            <a:r>
              <a:rPr lang="de-DE" sz="1200" dirty="0">
                <a:latin typeface="Calibri" panose="020F0502020204030204" pitchFamily="34" charset="0"/>
                <a:cs typeface="Calibri" panose="020F0502020204030204" pitchFamily="34" charset="0"/>
              </a:rPr>
              <a:t>Destination 2:	themenübergreifende Lösungen</a:t>
            </a:r>
          </a:p>
          <a:p>
            <a:pPr marL="982663" indent="-982663" defTabSz="982663"/>
            <a:r>
              <a:rPr lang="de-DE" sz="1200" dirty="0">
                <a:latin typeface="Calibri" panose="020F0502020204030204" pitchFamily="34" charset="0"/>
                <a:cs typeface="Calibri" panose="020F0502020204030204" pitchFamily="34" charset="0"/>
              </a:rPr>
              <a:t>Destination 3:	Energieerzeugung</a:t>
            </a:r>
          </a:p>
          <a:p>
            <a:pPr marL="982663" indent="-982663" defTabSz="982663"/>
            <a:r>
              <a:rPr lang="de-DE" sz="1200" dirty="0">
                <a:latin typeface="Calibri" panose="020F0502020204030204" pitchFamily="34" charset="0"/>
                <a:cs typeface="Calibri" panose="020F0502020204030204" pitchFamily="34" charset="0"/>
              </a:rPr>
              <a:t>Destination 4:	Energienutzung</a:t>
            </a:r>
          </a:p>
          <a:p>
            <a:pPr marL="982663" indent="-982663" defTabSz="982663"/>
            <a:r>
              <a:rPr lang="de-DE" sz="1200" b="1" dirty="0">
                <a:latin typeface="Calibri" panose="020F0502020204030204" pitchFamily="34" charset="0"/>
                <a:cs typeface="Calibri" panose="020F0502020204030204" pitchFamily="34" charset="0"/>
              </a:rPr>
              <a:t>Destination 5:	Saubere Verkehrsträger</a:t>
            </a:r>
          </a:p>
          <a:p>
            <a:pPr marL="982663" indent="-982663" defTabSz="982663"/>
            <a:r>
              <a:rPr lang="de-DE" sz="1200" b="1" dirty="0">
                <a:latin typeface="Calibri" panose="020F0502020204030204" pitchFamily="34" charset="0"/>
                <a:cs typeface="Calibri" panose="020F0502020204030204" pitchFamily="34" charset="0"/>
              </a:rPr>
              <a:t>Destination 6:	Transport und Mobilitäts- dienste</a:t>
            </a:r>
          </a:p>
          <a:p>
            <a:endParaRPr lang="de-DE" sz="1200" dirty="0">
              <a:latin typeface="Calibri" panose="020F0502020204030204" pitchFamily="34" charset="0"/>
              <a:cs typeface="Calibri" panose="020F0502020204030204" pitchFamily="34" charset="0"/>
            </a:endParaRPr>
          </a:p>
        </p:txBody>
      </p:sp>
      <p:sp>
        <p:nvSpPr>
          <p:cNvPr id="11" name="Rechteck 10"/>
          <p:cNvSpPr>
            <a:spLocks noChangeAspect="1"/>
          </p:cNvSpPr>
          <p:nvPr/>
        </p:nvSpPr>
        <p:spPr>
          <a:xfrm>
            <a:off x="4572000" y="1819294"/>
            <a:ext cx="3366000" cy="27324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36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1 und Call:</a:t>
            </a:r>
          </a:p>
          <a:p>
            <a:r>
              <a:rPr lang="de-DE" sz="1100" dirty="0">
                <a:solidFill>
                  <a:schemeClr val="tx1"/>
                </a:solidFill>
                <a:latin typeface="Calibri" panose="020F0502020204030204" pitchFamily="34" charset="0"/>
                <a:cs typeface="Calibri" panose="020F0502020204030204" pitchFamily="34" charset="0"/>
              </a:rPr>
              <a:t>Klimawissenschaft liefert die notwendige Wissensbasis über das Erdsystem</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Climate sciences and responses for the transformation towards climate neutrality</a:t>
            </a:r>
            <a:endParaRPr lang="de-DE" sz="1100" b="1" i="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5 und Call: </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Saubere und wettbewerbsfähige Lösungen für alle Verkehrsträger</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Clean and competitive solutions for all transport modes</a:t>
            </a:r>
            <a:endParaRPr lang="de-DE" sz="1100" b="1" i="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6 und Call: </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Sicherer, belastbarer Transport und intelligente Mobilitätsdienste für Passagiere und Güter</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Safe, Resilient Transport and Smart Mobility services for passengers and goods</a:t>
            </a:r>
            <a:endParaRPr lang="de-DE" sz="1100" b="1" i="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2021880"/>
            <a:ext cx="720040" cy="818359"/>
            <a:chOff x="3707944" y="2021880"/>
            <a:chExt cx="720040" cy="818359"/>
          </a:xfrm>
        </p:grpSpPr>
        <p:cxnSp>
          <p:nvCxnSpPr>
            <p:cNvPr id="19" name="Gerader Verbinder 18"/>
            <p:cNvCxnSpPr/>
            <p:nvPr/>
          </p:nvCxnSpPr>
          <p:spPr>
            <a:xfrm>
              <a:off x="4067984" y="2021880"/>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a:off x="3707944" y="284023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a:off x="4067904" y="2021880"/>
              <a:ext cx="40" cy="818359"/>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30" name="Gruppieren 29"/>
          <p:cNvGrpSpPr/>
          <p:nvPr/>
        </p:nvGrpSpPr>
        <p:grpSpPr>
          <a:xfrm>
            <a:off x="3707984" y="2936552"/>
            <a:ext cx="720000" cy="809811"/>
            <a:chOff x="3707944" y="2936552"/>
            <a:chExt cx="720000" cy="809811"/>
          </a:xfrm>
        </p:grpSpPr>
        <p:cxnSp>
          <p:nvCxnSpPr>
            <p:cNvPr id="20" name="Gerader Verbinder 19"/>
            <p:cNvCxnSpPr>
              <a:cxnSpLocks/>
            </p:cNvCxnSpPr>
            <p:nvPr/>
          </p:nvCxnSpPr>
          <p:spPr>
            <a:xfrm>
              <a:off x="3995896" y="2936552"/>
              <a:ext cx="432048"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1" name="Gerader Verbinder 20"/>
            <p:cNvCxnSpPr>
              <a:cxnSpLocks/>
            </p:cNvCxnSpPr>
            <p:nvPr/>
          </p:nvCxnSpPr>
          <p:spPr>
            <a:xfrm>
              <a:off x="3707944" y="3746363"/>
              <a:ext cx="287952"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8" name="Gerader Verbinder 27"/>
            <p:cNvCxnSpPr>
              <a:cxnSpLocks/>
            </p:cNvCxnSpPr>
            <p:nvPr/>
          </p:nvCxnSpPr>
          <p:spPr>
            <a:xfrm>
              <a:off x="3995896" y="2936552"/>
              <a:ext cx="0" cy="809811"/>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84" y="3686820"/>
            <a:ext cx="720000" cy="362565"/>
            <a:chOff x="3707944" y="3123456"/>
            <a:chExt cx="720000" cy="362565"/>
          </a:xfrm>
        </p:grpSpPr>
        <p:cxnSp>
          <p:nvCxnSpPr>
            <p:cNvPr id="36" name="Gerader Verbinder 35"/>
            <p:cNvCxnSpPr>
              <a:cxnSpLocks/>
            </p:cNvCxnSpPr>
            <p:nvPr/>
          </p:nvCxnSpPr>
          <p:spPr>
            <a:xfrm>
              <a:off x="4139912" y="3123456"/>
              <a:ext cx="288032"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a:cxnSpLocks/>
            </p:cNvCxnSpPr>
            <p:nvPr/>
          </p:nvCxnSpPr>
          <p:spPr>
            <a:xfrm>
              <a:off x="3707944" y="3486021"/>
              <a:ext cx="431968"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4139912" y="3123456"/>
              <a:ext cx="0" cy="362565"/>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4" name="Datumsplatzhalter 1">
            <a:extLst>
              <a:ext uri="{FF2B5EF4-FFF2-40B4-BE49-F238E27FC236}">
                <a16:creationId xmlns:a16="http://schemas.microsoft.com/office/drawing/2014/main" id="{BF4EAA7D-3C09-E6E4-B1F2-F5A0DE77220D}"/>
              </a:ext>
            </a:extLst>
          </p:cNvPr>
          <p:cNvSpPr>
            <a:spLocks noGrp="1"/>
          </p:cNvSpPr>
          <p:nvPr>
            <p:ph type="dt" sz="half" idx="2"/>
          </p:nvPr>
        </p:nvSpPr>
        <p:spPr>
          <a:xfrm>
            <a:off x="7981678" y="4876006"/>
            <a:ext cx="694778" cy="274637"/>
          </a:xfrm>
        </p:spPr>
        <p:txBody>
          <a:bodyPr/>
          <a:lstStyle/>
          <a:p>
            <a:r>
              <a:rPr lang="de-DE" dirty="0"/>
              <a:t>15.03.2023</a:t>
            </a:r>
          </a:p>
        </p:txBody>
      </p:sp>
      <p:sp>
        <p:nvSpPr>
          <p:cNvPr id="15" name="Fußzeilenplatzhalter 2">
            <a:extLst>
              <a:ext uri="{FF2B5EF4-FFF2-40B4-BE49-F238E27FC236}">
                <a16:creationId xmlns:a16="http://schemas.microsoft.com/office/drawing/2014/main" id="{8ECAA017-3C3A-DF72-44F9-E248FCB6AA9B}"/>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6" name="Foliennummernplatzhalter 3">
            <a:extLst>
              <a:ext uri="{FF2B5EF4-FFF2-40B4-BE49-F238E27FC236}">
                <a16:creationId xmlns:a16="http://schemas.microsoft.com/office/drawing/2014/main" id="{66E0C49B-5AC2-2EF4-CB31-406ECC7EEE86}"/>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24</a:t>
            </a:fld>
            <a:endParaRPr lang="de-DE" dirty="0"/>
          </a:p>
        </p:txBody>
      </p:sp>
    </p:spTree>
    <p:extLst>
      <p:ext uri="{BB962C8B-B14F-4D97-AF65-F5344CB8AC3E}">
        <p14:creationId xmlns:p14="http://schemas.microsoft.com/office/powerpoint/2010/main" val="270169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Destinations 5: </a:t>
            </a:r>
            <a:r>
              <a:rPr lang="de-DE" dirty="0"/>
              <a:t>Saubere Verkehrsträger</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br>
              <a:rPr lang="de-DE" sz="1400" dirty="0">
                <a:solidFill>
                  <a:schemeClr val="tx1"/>
                </a:solidFill>
                <a:latin typeface="Calibri" panose="020F0502020204030204" pitchFamily="34" charset="0"/>
                <a:cs typeface="Calibri" panose="020F0502020204030204" pitchFamily="34" charset="0"/>
              </a:rPr>
            </a:b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447675" indent="-447675">
              <a:tabLst>
                <a:tab pos="444500" algn="l"/>
              </a:tabLst>
            </a:pPr>
            <a:r>
              <a:rPr lang="de-DE" sz="1400" b="1" dirty="0">
                <a:solidFill>
                  <a:schemeClr val="tx1"/>
                </a:solidFill>
                <a:latin typeface="Calibri" panose="020F0502020204030204" pitchFamily="34" charset="0"/>
                <a:cs typeface="Calibri" panose="020F0502020204030204" pitchFamily="34" charset="0"/>
              </a:rPr>
              <a:t>Call:	</a:t>
            </a:r>
            <a:r>
              <a:rPr lang="en-US" sz="1400" b="1" i="1" dirty="0">
                <a:solidFill>
                  <a:srgbClr val="164194"/>
                </a:solidFill>
                <a:latin typeface="Calibri" panose="020F0502020204030204" pitchFamily="34" charset="0"/>
                <a:cs typeface="Calibri" panose="020F0502020204030204" pitchFamily="34" charset="0"/>
              </a:rPr>
              <a:t>Clean and competitive solutions for all transport modes</a:t>
            </a:r>
            <a:endParaRPr lang="de-DE" sz="1400" b="1" dirty="0">
              <a:solidFill>
                <a:srgbClr val="164194"/>
              </a:solidFill>
              <a:latin typeface="Calibri" panose="020F0502020204030204" pitchFamily="34" charset="0"/>
              <a:cs typeface="Calibri" panose="020F0502020204030204" pitchFamily="34" charset="0"/>
            </a:endParaRPr>
          </a:p>
          <a:p>
            <a:pPr marL="447675" indent="-447675">
              <a:tabLst>
                <a:tab pos="447675" algn="l"/>
              </a:tabLst>
            </a:pPr>
            <a:endParaRPr lang="de-DE" sz="1400" b="1"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Safe, Resilient Transport and Smart Mobility services for passengers and goods</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dirty="0">
              <a:solidFill>
                <a:schemeClr val="tx1"/>
              </a:solidFill>
              <a:latin typeface="Calibri" panose="020F0502020204030204" pitchFamily="34" charset="0"/>
              <a:cs typeface="Calibri" panose="020F0502020204030204" pitchFamily="34" charset="0"/>
            </a:endParaRPr>
          </a:p>
        </p:txBody>
      </p:sp>
      <p:sp>
        <p:nvSpPr>
          <p:cNvPr id="10" name="Rechteck 9"/>
          <p:cNvSpPr/>
          <p:nvPr/>
        </p:nvSpPr>
        <p:spPr>
          <a:xfrm>
            <a:off x="4572000" y="1864149"/>
            <a:ext cx="2771968" cy="2701198"/>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Topics: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GB" sz="1100" i="1" dirty="0">
                <a:solidFill>
                  <a:schemeClr val="tx1"/>
                </a:solidFill>
              </a:rPr>
              <a:t>Zero-emission road transport</a:t>
            </a:r>
          </a:p>
          <a:p>
            <a:pPr marL="87313" indent="-87313">
              <a:spcBef>
                <a:spcPts val="600"/>
              </a:spcBef>
              <a:buFont typeface="Arial" panose="020B0604020202020204" pitchFamily="34" charset="0"/>
              <a:buChar char="•"/>
              <a:tabLst>
                <a:tab pos="87313" algn="l"/>
              </a:tabLst>
            </a:pPr>
            <a:r>
              <a:rPr lang="en-GB" sz="1100" i="1" dirty="0">
                <a:solidFill>
                  <a:schemeClr val="tx1"/>
                </a:solidFill>
              </a:rPr>
              <a:t>Aviation</a:t>
            </a:r>
          </a:p>
          <a:p>
            <a:pPr marL="87313" indent="-87313">
              <a:spcBef>
                <a:spcPts val="600"/>
              </a:spcBef>
              <a:buFont typeface="Arial" panose="020B0604020202020204" pitchFamily="34" charset="0"/>
              <a:buChar char="•"/>
              <a:tabLst>
                <a:tab pos="87313" algn="l"/>
              </a:tabLst>
            </a:pPr>
            <a:r>
              <a:rPr lang="en-US" sz="1100" i="1" dirty="0">
                <a:solidFill>
                  <a:schemeClr val="tx1"/>
                </a:solidFill>
              </a:rPr>
              <a:t>Enabling climate neutral, clean, smart, and competitive waterborne transport</a:t>
            </a:r>
          </a:p>
          <a:p>
            <a:pPr marL="87313" indent="-87313">
              <a:spcBef>
                <a:spcPts val="600"/>
              </a:spcBef>
              <a:buFont typeface="Arial" panose="020B0604020202020204" pitchFamily="34" charset="0"/>
              <a:buChar char="•"/>
              <a:tabLst>
                <a:tab pos="87313" algn="l"/>
              </a:tabLst>
            </a:pPr>
            <a:r>
              <a:rPr lang="en-US" sz="1100" i="1" dirty="0">
                <a:solidFill>
                  <a:schemeClr val="tx1"/>
                </a:solidFill>
              </a:rPr>
              <a:t>Waterborne transport</a:t>
            </a:r>
          </a:p>
          <a:p>
            <a:pPr marL="87313" indent="-87313">
              <a:spcBef>
                <a:spcPts val="600"/>
              </a:spcBef>
              <a:buFont typeface="Arial" panose="020B0604020202020204" pitchFamily="34" charset="0"/>
              <a:buChar char="•"/>
              <a:tabLst>
                <a:tab pos="87313" algn="l"/>
              </a:tabLst>
            </a:pPr>
            <a:r>
              <a:rPr lang="en-US" sz="1100" i="1" dirty="0">
                <a:solidFill>
                  <a:schemeClr val="tx1"/>
                </a:solidFill>
              </a:rPr>
              <a:t>Impact of transport on environment and human health</a:t>
            </a:r>
          </a:p>
          <a:p>
            <a:pPr marL="87313" indent="-87313">
              <a:spcBef>
                <a:spcPts val="600"/>
              </a:spcBef>
              <a:buFont typeface="Arial" panose="020B0604020202020204" pitchFamily="34" charset="0"/>
              <a:buChar char="•"/>
              <a:tabLst>
                <a:tab pos="87313" algn="l"/>
              </a:tabLst>
            </a:pPr>
            <a:r>
              <a:rPr lang="en-US" sz="1100" i="1" dirty="0">
                <a:solidFill>
                  <a:schemeClr val="tx1"/>
                </a:solidFill>
              </a:rPr>
              <a:t>Cross-cutting actions</a:t>
            </a:r>
          </a:p>
          <a:p>
            <a:pPr marL="87313" indent="-87313">
              <a:spcBef>
                <a:spcPts val="600"/>
              </a:spcBef>
              <a:buFont typeface="Arial" panose="020B0604020202020204" pitchFamily="34" charset="0"/>
              <a:buChar char="•"/>
              <a:tabLst>
                <a:tab pos="87313" algn="l"/>
              </a:tabLst>
            </a:pPr>
            <a:r>
              <a:rPr lang="en-US" sz="1100" i="1" dirty="0">
                <a:solidFill>
                  <a:schemeClr val="tx1"/>
                </a:solidFill>
              </a:rPr>
              <a:t>Transport-related health and environment</a:t>
            </a:r>
            <a:endParaRPr lang="de-DE" sz="1100" i="1" dirty="0">
              <a:solidFill>
                <a:schemeClr val="tx1"/>
              </a:solidFill>
            </a:endParaRPr>
          </a:p>
          <a:p>
            <a:pPr marL="447675" indent="-447675">
              <a:tabLst>
                <a:tab pos="447675" algn="l"/>
              </a:tabLst>
            </a:pPr>
            <a:endParaRPr lang="de-DE" sz="1100" dirty="0">
              <a:solidFill>
                <a:schemeClr val="tx1"/>
              </a:solidFill>
              <a:latin typeface="Calibri" panose="020F0502020204030204" pitchFamily="34" charset="0"/>
              <a:cs typeface="Calibri" panose="020F0502020204030204" pitchFamily="34" charset="0"/>
            </a:endParaRPr>
          </a:p>
        </p:txBody>
      </p:sp>
      <p:sp>
        <p:nvSpPr>
          <p:cNvPr id="12" name="Rechteck 11"/>
          <p:cNvSpPr/>
          <p:nvPr/>
        </p:nvSpPr>
        <p:spPr>
          <a:xfrm>
            <a:off x="7456331" y="1865396"/>
            <a:ext cx="1327797" cy="2699944"/>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x	 x	 x </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x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066925"/>
            <a:ext cx="720040" cy="202504"/>
            <a:chOff x="3707944" y="2066925"/>
            <a:chExt cx="720040" cy="202504"/>
          </a:xfrm>
        </p:grpSpPr>
        <p:cxnSp>
          <p:nvCxnSpPr>
            <p:cNvPr id="14" name="Gerader Verbinder 13"/>
            <p:cNvCxnSpPr/>
            <p:nvPr/>
          </p:nvCxnSpPr>
          <p:spPr>
            <a:xfrm>
              <a:off x="4067984" y="2067694"/>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a:cxnSpLocks/>
            </p:cNvCxnSpPr>
            <p:nvPr/>
          </p:nvCxnSpPr>
          <p:spPr>
            <a:xfrm>
              <a:off x="4067944" y="2066925"/>
              <a:ext cx="0" cy="202504"/>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56BCFE85-4EBF-FADC-51C2-70C5C93474E0}"/>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AD0B5A11-D4F1-001B-F98D-DCDB5EB68BC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0D3428C5-7806-37F7-D2E3-872204BF8C51}"/>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25</a:t>
            </a:fld>
            <a:endParaRPr lang="de-DE" dirty="0"/>
          </a:p>
        </p:txBody>
      </p:sp>
    </p:spTree>
    <p:extLst>
      <p:ext uri="{BB962C8B-B14F-4D97-AF65-F5344CB8AC3E}">
        <p14:creationId xmlns:p14="http://schemas.microsoft.com/office/powerpoint/2010/main" val="2954001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Destinations 6: </a:t>
            </a:r>
            <a:r>
              <a:rPr lang="de-DE" dirty="0"/>
              <a:t>Transport </a:t>
            </a:r>
            <a:r>
              <a:rPr lang="de-DE"/>
              <a:t>und Mobilitätsdienste</a:t>
            </a:r>
            <a:endParaRPr lang="de-DE" dirty="0"/>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br>
              <a:rPr lang="de-DE" sz="1400" dirty="0">
                <a:solidFill>
                  <a:schemeClr val="tx1"/>
                </a:solidFill>
                <a:latin typeface="Calibri" panose="020F0502020204030204" pitchFamily="34" charset="0"/>
                <a:cs typeface="Calibri" panose="020F0502020204030204" pitchFamily="34" charset="0"/>
              </a:rPr>
            </a:b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447675" indent="-447675">
              <a:tabLst>
                <a:tab pos="444500" algn="l"/>
              </a:tabLst>
            </a:pPr>
            <a:r>
              <a:rPr lang="de-DE" sz="1400" dirty="0">
                <a:solidFill>
                  <a:schemeClr val="tx1"/>
                </a:solidFill>
                <a:latin typeface="Calibri" panose="020F0502020204030204" pitchFamily="34" charset="0"/>
                <a:cs typeface="Calibri" panose="020F0502020204030204" pitchFamily="34" charset="0"/>
              </a:rPr>
              <a:t>Call:	</a:t>
            </a:r>
            <a:r>
              <a:rPr lang="en-US" sz="1400" i="1" dirty="0">
                <a:solidFill>
                  <a:schemeClr val="tx1"/>
                </a:solidFill>
                <a:latin typeface="Calibri" panose="020F0502020204030204" pitchFamily="34" charset="0"/>
                <a:cs typeface="Calibri" panose="020F0502020204030204" pitchFamily="34" charset="0"/>
              </a:rPr>
              <a:t>Clean and competitive solutions for all transport modes</a:t>
            </a:r>
            <a:endParaRPr lang="de-DE" sz="1400"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endParaRPr lang="de-DE" sz="1400" b="1" dirty="0">
              <a:solidFill>
                <a:schemeClr val="tx1"/>
              </a:solidFill>
              <a:latin typeface="Calibri" panose="020F0502020204030204" pitchFamily="34" charset="0"/>
              <a:cs typeface="Calibri" panose="020F0502020204030204" pitchFamily="34" charset="0"/>
            </a:endParaRPr>
          </a:p>
          <a:p>
            <a:pPr marL="447675" indent="-447675">
              <a:tabLst>
                <a:tab pos="447675" algn="l"/>
              </a:tabLst>
            </a:pPr>
            <a:r>
              <a:rPr lang="de-DE" sz="1400" b="1" dirty="0">
                <a:solidFill>
                  <a:schemeClr val="tx1"/>
                </a:solidFill>
                <a:latin typeface="Calibri" panose="020F0502020204030204" pitchFamily="34" charset="0"/>
                <a:cs typeface="Calibri" panose="020F0502020204030204" pitchFamily="34" charset="0"/>
              </a:rPr>
              <a:t>Call:	</a:t>
            </a:r>
            <a:r>
              <a:rPr lang="en-US" sz="1400" b="1" i="1" dirty="0">
                <a:solidFill>
                  <a:srgbClr val="164194"/>
                </a:solidFill>
                <a:latin typeface="Calibri" panose="020F0502020204030204" pitchFamily="34" charset="0"/>
                <a:cs typeface="Calibri" panose="020F0502020204030204" pitchFamily="34" charset="0"/>
              </a:rPr>
              <a:t>Safe, Resilient Transport and Smart Mobility services for passengers and goods</a:t>
            </a:r>
            <a:endParaRPr lang="de-DE" sz="1400" b="1" dirty="0">
              <a:solidFill>
                <a:srgbClr val="164194"/>
              </a:solidFill>
              <a:latin typeface="Calibri" panose="020F0502020204030204" pitchFamily="34" charset="0"/>
              <a:cs typeface="Calibri" panose="020F0502020204030204" pitchFamily="34" charset="0"/>
            </a:endParaRPr>
          </a:p>
        </p:txBody>
      </p:sp>
      <p:sp>
        <p:nvSpPr>
          <p:cNvPr id="10" name="Rechteck 9"/>
          <p:cNvSpPr/>
          <p:nvPr/>
        </p:nvSpPr>
        <p:spPr>
          <a:xfrm>
            <a:off x="4572000" y="1888645"/>
            <a:ext cx="2771968" cy="2663049"/>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Topics: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rPr>
              <a:t>Connected, Cooperative and Automated Mobility (CCAM)</a:t>
            </a:r>
          </a:p>
          <a:p>
            <a:pPr marL="87313" indent="-87313">
              <a:spcBef>
                <a:spcPts val="600"/>
              </a:spcBef>
              <a:buFont typeface="Arial" panose="020B0604020202020204" pitchFamily="34" charset="0"/>
              <a:buChar char="•"/>
              <a:tabLst>
                <a:tab pos="87313" algn="l"/>
              </a:tabLst>
            </a:pPr>
            <a:r>
              <a:rPr lang="en-US" sz="1100" i="1" dirty="0">
                <a:solidFill>
                  <a:schemeClr val="tx1"/>
                </a:solidFill>
              </a:rPr>
              <a:t>Multimodal and sustainable transport systems for passengers and goods</a:t>
            </a:r>
          </a:p>
          <a:p>
            <a:pPr marL="87313" indent="-87313">
              <a:spcBef>
                <a:spcPts val="600"/>
              </a:spcBef>
              <a:buFont typeface="Arial" panose="020B0604020202020204" pitchFamily="34" charset="0"/>
              <a:buChar char="•"/>
              <a:tabLst>
                <a:tab pos="87313" algn="l"/>
              </a:tabLst>
            </a:pPr>
            <a:r>
              <a:rPr lang="en-US" sz="1100" i="1" dirty="0">
                <a:solidFill>
                  <a:schemeClr val="tx1"/>
                </a:solidFill>
              </a:rPr>
              <a:t>Multimodal transport, infrastructure and </a:t>
            </a:r>
            <a:r>
              <a:rPr lang="en-US" sz="1100" i="1" dirty="0" err="1">
                <a:solidFill>
                  <a:schemeClr val="tx1"/>
                </a:solidFill>
              </a:rPr>
              <a:t>logisics</a:t>
            </a: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rPr>
              <a:t>Safety and resilience - per mode and across all transport modes</a:t>
            </a:r>
          </a:p>
          <a:p>
            <a:pPr marL="87313" indent="-87313">
              <a:spcBef>
                <a:spcPts val="600"/>
              </a:spcBef>
              <a:buFont typeface="Arial" panose="020B0604020202020204" pitchFamily="34" charset="0"/>
              <a:buChar char="•"/>
              <a:tabLst>
                <a:tab pos="87313" algn="l"/>
              </a:tabLst>
            </a:pPr>
            <a:r>
              <a:rPr lang="en-US" sz="1100" i="1" dirty="0">
                <a:solidFill>
                  <a:schemeClr val="tx1"/>
                </a:solidFill>
              </a:rPr>
              <a:t>Safety and resilience</a:t>
            </a:r>
          </a:p>
          <a:p>
            <a:pPr marL="87313" indent="-87313">
              <a:spcBef>
                <a:spcPts val="600"/>
              </a:spcBef>
              <a:buFont typeface="Arial" panose="020B0604020202020204" pitchFamily="34" charset="0"/>
              <a:buChar char="•"/>
              <a:tabLst>
                <a:tab pos="87313" algn="l"/>
              </a:tabLst>
            </a:pPr>
            <a:r>
              <a:rPr lang="en-US" sz="1100" i="1" dirty="0">
                <a:solidFill>
                  <a:schemeClr val="tx1"/>
                </a:solidFill>
              </a:rPr>
              <a:t>Cross-cutting actions</a:t>
            </a:r>
            <a:endParaRPr lang="de-DE" sz="1100" i="1" dirty="0">
              <a:solidFill>
                <a:schemeClr val="tx1"/>
              </a:solidFill>
            </a:endParaRPr>
          </a:p>
        </p:txBody>
      </p:sp>
      <p:sp>
        <p:nvSpPr>
          <p:cNvPr id="12" name="Rechteck 11"/>
          <p:cNvSpPr/>
          <p:nvPr/>
        </p:nvSpPr>
        <p:spPr>
          <a:xfrm>
            <a:off x="7458815" y="1888645"/>
            <a:ext cx="1327797" cy="2663049"/>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x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a:t>
            </a: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a:t>
            </a:r>
            <a:endParaRPr lang="de-DE" sz="1100" b="1" dirty="0">
              <a:solidFill>
                <a:schemeClr val="bg1">
                  <a:lumMod val="75000"/>
                </a:schemeClr>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686739"/>
            <a:chOff x="3707944" y="2245051"/>
            <a:chExt cx="720040" cy="686739"/>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931790"/>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686739"/>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C2D727E4-F3D3-698A-2766-3E2BC5D31F7C}"/>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34885C09-4558-ACA1-5D20-07F6B92A3C1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EC0A5DE2-419B-DB9E-4F62-E27902A193EB}"/>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26</a:t>
            </a:fld>
            <a:endParaRPr lang="de-DE" dirty="0"/>
          </a:p>
        </p:txBody>
      </p:sp>
    </p:spTree>
    <p:extLst>
      <p:ext uri="{BB962C8B-B14F-4D97-AF65-F5344CB8AC3E}">
        <p14:creationId xmlns:p14="http://schemas.microsoft.com/office/powerpoint/2010/main" val="1014708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tabLst>
                <a:tab pos="1079500" algn="l"/>
              </a:tabLst>
            </a:pPr>
            <a:r>
              <a:rPr lang="de-DE" dirty="0">
                <a:solidFill>
                  <a:schemeClr val="bg1">
                    <a:lumMod val="50000"/>
                  </a:schemeClr>
                </a:solidFill>
              </a:rPr>
              <a:t>Säule II</a:t>
            </a:r>
            <a:r>
              <a:rPr lang="de-DE" dirty="0"/>
              <a:t>	Globale Herausforderungen und industrielle Wettbewerbsfähigkeit Europas</a:t>
            </a:r>
          </a:p>
        </p:txBody>
      </p:sp>
      <p:graphicFrame>
        <p:nvGraphicFramePr>
          <p:cNvPr id="17" name="Tabelle 16"/>
          <p:cNvGraphicFramePr>
            <a:graphicFrameLocks noGrp="1"/>
          </p:cNvGraphicFramePr>
          <p:nvPr/>
        </p:nvGraphicFramePr>
        <p:xfrm>
          <a:off x="4283968" y="2477868"/>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endParaRPr lang="de-DE" sz="1400" b="1"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en-US" sz="1400" b="1"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8532" y="2067694"/>
            <a:ext cx="4464496" cy="307777"/>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Innovationsfeld Gesundheit</a:t>
            </a:r>
          </a:p>
        </p:txBody>
      </p:sp>
      <p:grpSp>
        <p:nvGrpSpPr>
          <p:cNvPr id="28" name="Gruppieren 27">
            <a:extLst>
              <a:ext uri="{FF2B5EF4-FFF2-40B4-BE49-F238E27FC236}">
                <a16:creationId xmlns:a16="http://schemas.microsoft.com/office/drawing/2014/main" id="{97ADBF39-0DAF-FCCC-D76C-8A4471CF7BD1}"/>
              </a:ext>
            </a:extLst>
          </p:cNvPr>
          <p:cNvGrpSpPr/>
          <p:nvPr/>
        </p:nvGrpSpPr>
        <p:grpSpPr>
          <a:xfrm>
            <a:off x="506316" y="1707654"/>
            <a:ext cx="3024000" cy="3024000"/>
            <a:chOff x="506316" y="1707654"/>
            <a:chExt cx="3024000" cy="3024000"/>
          </a:xfrm>
        </p:grpSpPr>
        <p:sp>
          <p:nvSpPr>
            <p:cNvPr id="14" name="Rechteck 13"/>
            <p:cNvSpPr>
              <a:spLocks/>
            </p:cNvSpPr>
            <p:nvPr/>
          </p:nvSpPr>
          <p:spPr>
            <a:xfrm>
              <a:off x="506316" y="1707654"/>
              <a:ext cx="3024000" cy="3024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8" name="Textfeld 17"/>
            <p:cNvSpPr txBox="1">
              <a:spLocks/>
            </p:cNvSpPr>
            <p:nvPr/>
          </p:nvSpPr>
          <p:spPr>
            <a:xfrm>
              <a:off x="683568" y="307342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Digitalisierung Industrie und Weltraum</a:t>
              </a:r>
              <a:endParaRPr lang="de-DE" sz="1100" dirty="0">
                <a:solidFill>
                  <a:schemeClr val="bg1"/>
                </a:solidFill>
              </a:endParaRPr>
            </a:p>
          </p:txBody>
        </p:sp>
        <p:sp>
          <p:nvSpPr>
            <p:cNvPr id="22" name="Textfeld 21"/>
            <p:cNvSpPr txBox="1">
              <a:spLocks/>
            </p:cNvSpPr>
            <p:nvPr/>
          </p:nvSpPr>
          <p:spPr>
            <a:xfrm>
              <a:off x="683568" y="2324542"/>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Kultur, Kreativität und inclusive Gesellschaft</a:t>
              </a:r>
              <a:endParaRPr lang="de-DE" sz="1100" dirty="0">
                <a:solidFill>
                  <a:schemeClr val="bg1"/>
                </a:solidFill>
              </a:endParaRPr>
            </a:p>
          </p:txBody>
        </p:sp>
        <p:sp>
          <p:nvSpPr>
            <p:cNvPr id="23" name="Textfeld 22"/>
            <p:cNvSpPr txBox="1">
              <a:spLocks/>
            </p:cNvSpPr>
            <p:nvPr/>
          </p:nvSpPr>
          <p:spPr>
            <a:xfrm>
              <a:off x="683568" y="2698984"/>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Zivile Sicherheit für die Gesellschaft</a:t>
              </a:r>
              <a:endParaRPr lang="de-DE" sz="1100" dirty="0">
                <a:solidFill>
                  <a:schemeClr val="bg1"/>
                </a:solidFill>
              </a:endParaRPr>
            </a:p>
          </p:txBody>
        </p:sp>
        <p:sp>
          <p:nvSpPr>
            <p:cNvPr id="24" name="Textfeld 23"/>
            <p:cNvSpPr txBox="1">
              <a:spLocks/>
            </p:cNvSpPr>
            <p:nvPr/>
          </p:nvSpPr>
          <p:spPr>
            <a:xfrm>
              <a:off x="683568" y="425435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Gemeinsame Forschungsstelle</a:t>
              </a:r>
              <a:endParaRPr lang="de-DE" sz="1100" dirty="0">
                <a:solidFill>
                  <a:schemeClr val="bg1"/>
                </a:solidFill>
              </a:endParaRPr>
            </a:p>
          </p:txBody>
        </p:sp>
        <p:sp>
          <p:nvSpPr>
            <p:cNvPr id="7" name="Textfeld 6">
              <a:extLst>
                <a:ext uri="{FF2B5EF4-FFF2-40B4-BE49-F238E27FC236}">
                  <a16:creationId xmlns:a16="http://schemas.microsoft.com/office/drawing/2014/main" id="{A8C0679A-86A9-8BEC-BDA1-1C740E4BA01A}"/>
                </a:ext>
              </a:extLst>
            </p:cNvPr>
            <p:cNvSpPr txBox="1">
              <a:spLocks/>
            </p:cNvSpPr>
            <p:nvPr/>
          </p:nvSpPr>
          <p:spPr>
            <a:xfrm>
              <a:off x="683568" y="1950100"/>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Gesundheit</a:t>
              </a:r>
              <a:endParaRPr lang="de-DE" sz="1100" dirty="0">
                <a:solidFill>
                  <a:schemeClr val="bg1"/>
                </a:solidFill>
              </a:endParaRPr>
            </a:p>
          </p:txBody>
        </p:sp>
        <p:sp>
          <p:nvSpPr>
            <p:cNvPr id="25" name="Textfeld 24">
              <a:extLst>
                <a:ext uri="{FF2B5EF4-FFF2-40B4-BE49-F238E27FC236}">
                  <a16:creationId xmlns:a16="http://schemas.microsoft.com/office/drawing/2014/main" id="{1C5F4BC0-4E69-5558-3828-DCACE33B808C}"/>
                </a:ext>
              </a:extLst>
            </p:cNvPr>
            <p:cNvSpPr txBox="1">
              <a:spLocks/>
            </p:cNvSpPr>
            <p:nvPr/>
          </p:nvSpPr>
          <p:spPr>
            <a:xfrm>
              <a:off x="683568" y="3447868"/>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Klima, Energie und Mobilität</a:t>
              </a:r>
              <a:endParaRPr lang="de-DE" sz="1100" dirty="0">
                <a:solidFill>
                  <a:schemeClr val="bg1"/>
                </a:solidFill>
              </a:endParaRPr>
            </a:p>
          </p:txBody>
        </p:sp>
        <p:sp>
          <p:nvSpPr>
            <p:cNvPr id="26" name="Textfeld 25">
              <a:extLst>
                <a:ext uri="{FF2B5EF4-FFF2-40B4-BE49-F238E27FC236}">
                  <a16:creationId xmlns:a16="http://schemas.microsoft.com/office/drawing/2014/main" id="{EF3EEDE7-CAEB-3142-87FA-9477619B4FDB}"/>
                </a:ext>
              </a:extLst>
            </p:cNvPr>
            <p:cNvSpPr txBox="1">
              <a:spLocks/>
            </p:cNvSpPr>
            <p:nvPr/>
          </p:nvSpPr>
          <p:spPr>
            <a:xfrm>
              <a:off x="683568" y="3822308"/>
              <a:ext cx="2664296" cy="261610"/>
            </a:xfrm>
            <a:prstGeom prst="rect">
              <a:avLst/>
            </a:prstGeom>
            <a:noFill/>
            <a:ln>
              <a:solidFill>
                <a:schemeClr val="bg1"/>
              </a:solidFill>
            </a:ln>
          </p:spPr>
          <p:txBody>
            <a:bodyPr wrap="square" lIns="72000" rIns="72000" rtlCol="0">
              <a:spAutoFit/>
            </a:bodyPr>
            <a:lstStyle/>
            <a:p>
              <a:pPr algn="ctr"/>
              <a:r>
                <a:rPr lang="de-DE" sz="1100" dirty="0" err="1">
                  <a:solidFill>
                    <a:schemeClr val="bg1"/>
                  </a:solidFill>
                  <a:latin typeface="Calibri" panose="020F0502020204030204" pitchFamily="34" charset="0"/>
                  <a:cs typeface="Calibri" panose="020F0502020204030204" pitchFamily="34" charset="0"/>
                </a:rPr>
                <a:t>Lebenmittel</a:t>
              </a:r>
              <a:r>
                <a:rPr lang="de-DE" sz="1100" dirty="0">
                  <a:solidFill>
                    <a:schemeClr val="bg1"/>
                  </a:solidFill>
                  <a:latin typeface="Calibri" panose="020F0502020204030204" pitchFamily="34" charset="0"/>
                  <a:cs typeface="Calibri" panose="020F0502020204030204" pitchFamily="34" charset="0"/>
                </a:rPr>
                <a:t>, …, Landwirtschaft, …</a:t>
              </a:r>
              <a:endParaRPr lang="de-DE" sz="1100" dirty="0">
                <a:solidFill>
                  <a:schemeClr val="bg1"/>
                </a:solidFill>
              </a:endParaRPr>
            </a:p>
          </p:txBody>
        </p:sp>
        <p:sp>
          <p:nvSpPr>
            <p:cNvPr id="16" name="Textfeld 15"/>
            <p:cNvSpPr txBox="1">
              <a:spLocks/>
            </p:cNvSpPr>
            <p:nvPr/>
          </p:nvSpPr>
          <p:spPr>
            <a:xfrm>
              <a:off x="683568" y="1923694"/>
              <a:ext cx="2664296" cy="307777"/>
            </a:xfrm>
            <a:prstGeom prst="rect">
              <a:avLst/>
            </a:prstGeom>
            <a:solidFill>
              <a:schemeClr val="bg1"/>
            </a:solidFill>
            <a:ln>
              <a:solidFill>
                <a:schemeClr val="bg1"/>
              </a:solidFill>
            </a:ln>
          </p:spPr>
          <p:txBody>
            <a:bodyPr wrap="square" rtlCol="0">
              <a:spAutoFit/>
            </a:bodyPr>
            <a:lstStyle/>
            <a:p>
              <a:pPr algn="ctr"/>
              <a:r>
                <a:rPr lang="de-DE" sz="1400" b="1" dirty="0">
                  <a:solidFill>
                    <a:srgbClr val="E41B21"/>
                  </a:solidFill>
                  <a:latin typeface="Calibri" panose="020F0502020204030204" pitchFamily="34" charset="0"/>
                  <a:cs typeface="Calibri" panose="020F0502020204030204" pitchFamily="34" charset="0"/>
                </a:rPr>
                <a:t>Gesundheit</a:t>
              </a:r>
              <a:endParaRPr lang="de-DE" sz="1400" b="1" dirty="0">
                <a:solidFill>
                  <a:srgbClr val="E41B21"/>
                </a:solidFill>
              </a:endParaRPr>
            </a:p>
          </p:txBody>
        </p:sp>
      </p:grpSp>
      <p:grpSp>
        <p:nvGrpSpPr>
          <p:cNvPr id="8" name="Gruppieren 7">
            <a:extLst>
              <a:ext uri="{FF2B5EF4-FFF2-40B4-BE49-F238E27FC236}">
                <a16:creationId xmlns:a16="http://schemas.microsoft.com/office/drawing/2014/main" id="{19C5891B-69B3-CEEC-A2DA-B6CD9FEEB3E0}"/>
              </a:ext>
            </a:extLst>
          </p:cNvPr>
          <p:cNvGrpSpPr/>
          <p:nvPr/>
        </p:nvGrpSpPr>
        <p:grpSpPr>
          <a:xfrm>
            <a:off x="7956376" y="1131590"/>
            <a:ext cx="612040" cy="180442"/>
            <a:chOff x="1727712" y="2024133"/>
            <a:chExt cx="612040" cy="180442"/>
          </a:xfrm>
        </p:grpSpPr>
        <p:sp>
          <p:nvSpPr>
            <p:cNvPr id="9" name="Rechteck 8">
              <a:extLst>
                <a:ext uri="{FF2B5EF4-FFF2-40B4-BE49-F238E27FC236}">
                  <a16:creationId xmlns:a16="http://schemas.microsoft.com/office/drawing/2014/main" id="{C9F24C3A-3B81-4999-00C6-08CC9A30181C}"/>
                </a:ext>
              </a:extLst>
            </p:cNvPr>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B6E6A310-92E8-2932-2E48-67B7255ACBC8}"/>
                </a:ext>
              </a:extLst>
            </p:cNvPr>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E37ED8DB-8A4C-B135-5629-7A3A505185E5}"/>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 name="Datumsplatzhalter 1">
            <a:extLst>
              <a:ext uri="{FF2B5EF4-FFF2-40B4-BE49-F238E27FC236}">
                <a16:creationId xmlns:a16="http://schemas.microsoft.com/office/drawing/2014/main" id="{930514CB-2281-C007-0195-AE42EC85E997}"/>
              </a:ext>
            </a:extLst>
          </p:cNvPr>
          <p:cNvSpPr>
            <a:spLocks noGrp="1"/>
          </p:cNvSpPr>
          <p:nvPr>
            <p:ph type="dt" sz="half" idx="2"/>
          </p:nvPr>
        </p:nvSpPr>
        <p:spPr>
          <a:xfrm>
            <a:off x="7981678" y="4876006"/>
            <a:ext cx="694778" cy="274637"/>
          </a:xfrm>
        </p:spPr>
        <p:txBody>
          <a:bodyPr/>
          <a:lstStyle/>
          <a:p>
            <a:r>
              <a:rPr lang="de-DE" dirty="0"/>
              <a:t>15.03.2023</a:t>
            </a:r>
          </a:p>
        </p:txBody>
      </p:sp>
      <p:sp>
        <p:nvSpPr>
          <p:cNvPr id="11" name="Fußzeilenplatzhalter 2">
            <a:extLst>
              <a:ext uri="{FF2B5EF4-FFF2-40B4-BE49-F238E27FC236}">
                <a16:creationId xmlns:a16="http://schemas.microsoft.com/office/drawing/2014/main" id="{B3BC10B6-BAF2-4D56-B6CA-0AD5B9341228}"/>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2" name="Foliennummernplatzhalter 3">
            <a:extLst>
              <a:ext uri="{FF2B5EF4-FFF2-40B4-BE49-F238E27FC236}">
                <a16:creationId xmlns:a16="http://schemas.microsoft.com/office/drawing/2014/main" id="{8E46102B-64D6-68F5-89AD-33D593C66F3E}"/>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27</a:t>
            </a:fld>
            <a:endParaRPr lang="de-DE" dirty="0"/>
          </a:p>
        </p:txBody>
      </p:sp>
    </p:spTree>
    <p:extLst>
      <p:ext uri="{BB962C8B-B14F-4D97-AF65-F5344CB8AC3E}">
        <p14:creationId xmlns:p14="http://schemas.microsoft.com/office/powerpoint/2010/main" val="796843408"/>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900113" algn="l"/>
                <a:tab pos="3678238" algn="l"/>
              </a:tabLst>
            </a:pPr>
            <a:r>
              <a:rPr lang="de-DE" dirty="0">
                <a:solidFill>
                  <a:schemeClr val="bg1">
                    <a:lumMod val="50000"/>
                  </a:schemeClr>
                </a:solidFill>
              </a:rPr>
              <a:t>Cluster 1</a:t>
            </a:r>
            <a:r>
              <a:rPr lang="de-DE" dirty="0"/>
              <a:t> Gesundheit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Gesundheit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p:cNvSpPr txBox="1"/>
          <p:nvPr/>
        </p:nvSpPr>
        <p:spPr>
          <a:xfrm>
            <a:off x="512514" y="2072446"/>
            <a:ext cx="3051372"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1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Gesund bleiben in einer sich schnell verändernden Gesellschaft</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Staying healthy in a rapidly changing society</a:t>
            </a: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2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Leben und Arbeiten in einem gesundheits-fördernden Umfeld</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Living and working in a health-promoting environment</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2989509"/>
            <a:ext cx="719999" cy="374329"/>
            <a:chOff x="3707944" y="2989509"/>
            <a:chExt cx="719999" cy="374329"/>
          </a:xfrm>
        </p:grpSpPr>
        <p:cxnSp>
          <p:nvCxnSpPr>
            <p:cNvPr id="19" name="Gerader Verbinder 18"/>
            <p:cNvCxnSpPr/>
            <p:nvPr/>
          </p:nvCxnSpPr>
          <p:spPr>
            <a:xfrm>
              <a:off x="4067943" y="3363838"/>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a:off x="3707944" y="298950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flipV="1">
              <a:off x="4067943" y="2989509"/>
              <a:ext cx="0" cy="374329"/>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2600891"/>
            <a:ext cx="719999" cy="210698"/>
            <a:chOff x="3707944" y="2845490"/>
            <a:chExt cx="719999" cy="210698"/>
          </a:xfrm>
        </p:grpSpPr>
        <p:cxnSp>
          <p:nvCxnSpPr>
            <p:cNvPr id="36" name="Gerader Verbinder 35"/>
            <p:cNvCxnSpPr/>
            <p:nvPr/>
          </p:nvCxnSpPr>
          <p:spPr>
            <a:xfrm>
              <a:off x="4067943" y="2845490"/>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p:nvPr/>
          </p:nvCxnSpPr>
          <p:spPr>
            <a:xfrm>
              <a:off x="3707944" y="3056188"/>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4067943" y="2845490"/>
              <a:ext cx="0" cy="21069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4" name="Textfeld 33"/>
          <p:cNvSpPr txBox="1"/>
          <p:nvPr/>
        </p:nvSpPr>
        <p:spPr>
          <a:xfrm>
            <a:off x="505643" y="2667565"/>
            <a:ext cx="3058243" cy="1200329"/>
          </a:xfrm>
          <a:prstGeom prst="rect">
            <a:avLst/>
          </a:prstGeom>
          <a:noFill/>
        </p:spPr>
        <p:txBody>
          <a:bodyPr wrap="square" rtlCol="0">
            <a:spAutoFit/>
          </a:bodyPr>
          <a:lstStyle/>
          <a:p>
            <a:pPr marL="982663" indent="-982663" defTabSz="982663">
              <a:tabLst>
                <a:tab pos="982663" algn="l"/>
              </a:tabLst>
            </a:pPr>
            <a:r>
              <a:rPr lang="de-DE" sz="1200" b="1" dirty="0">
                <a:latin typeface="Calibri" panose="020F0502020204030204" pitchFamily="34" charset="0"/>
                <a:cs typeface="Calibri" panose="020F0502020204030204" pitchFamily="34" charset="0"/>
              </a:rPr>
              <a:t>Destination 1:	Gesund bleiben</a:t>
            </a:r>
          </a:p>
          <a:p>
            <a:pPr marL="982663" indent="-982663" defTabSz="982663"/>
            <a:r>
              <a:rPr lang="de-DE" sz="1200" b="1" dirty="0">
                <a:latin typeface="Calibri" panose="020F0502020204030204" pitchFamily="34" charset="0"/>
                <a:cs typeface="Calibri" panose="020F0502020204030204" pitchFamily="34" charset="0"/>
              </a:rPr>
              <a:t>Destination 2:	Gesundes Arbeitsumfeld</a:t>
            </a:r>
          </a:p>
          <a:p>
            <a:pPr marL="982663" indent="-982663" defTabSz="982663"/>
            <a:r>
              <a:rPr lang="de-DE" sz="1200" dirty="0">
                <a:latin typeface="Calibri" panose="020F0502020204030204" pitchFamily="34" charset="0"/>
                <a:cs typeface="Calibri" panose="020F0502020204030204" pitchFamily="34" charset="0"/>
              </a:rPr>
              <a:t>Destination 3:	Krankheiten</a:t>
            </a:r>
          </a:p>
          <a:p>
            <a:pPr marL="982663" indent="-982663" defTabSz="982663"/>
            <a:r>
              <a:rPr lang="de-DE" sz="1200" dirty="0">
                <a:latin typeface="Calibri" panose="020F0502020204030204" pitchFamily="34" charset="0"/>
                <a:cs typeface="Calibri" panose="020F0502020204030204" pitchFamily="34" charset="0"/>
              </a:rPr>
              <a:t>Destination 4:	Gesundheitsversorgung</a:t>
            </a:r>
          </a:p>
          <a:p>
            <a:pPr marL="982663" indent="-982663" defTabSz="982663"/>
            <a:r>
              <a:rPr lang="de-DE" sz="1200" dirty="0">
                <a:latin typeface="Calibri" panose="020F0502020204030204" pitchFamily="34" charset="0"/>
                <a:cs typeface="Calibri" panose="020F0502020204030204" pitchFamily="34" charset="0"/>
              </a:rPr>
              <a:t>Destination 5:	Werkzeuge und Technologien</a:t>
            </a:r>
          </a:p>
          <a:p>
            <a:pPr marL="982663" indent="-982663" defTabSz="982663"/>
            <a:r>
              <a:rPr lang="de-DE" sz="1200" dirty="0">
                <a:latin typeface="Calibri" panose="020F0502020204030204" pitchFamily="34" charset="0"/>
                <a:cs typeface="Calibri" panose="020F0502020204030204" pitchFamily="34" charset="0"/>
              </a:rPr>
              <a:t>Destination 6:	Gesundheitswirtschaft</a:t>
            </a:r>
          </a:p>
        </p:txBody>
      </p:sp>
      <p:sp>
        <p:nvSpPr>
          <p:cNvPr id="13" name="Datumsplatzhalter 1">
            <a:extLst>
              <a:ext uri="{FF2B5EF4-FFF2-40B4-BE49-F238E27FC236}">
                <a16:creationId xmlns:a16="http://schemas.microsoft.com/office/drawing/2014/main" id="{792BBFC4-8A86-FC7D-81D8-8C0CB63CB605}"/>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03B0BE46-24AF-7662-4D36-5EF9E49208DC}"/>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ED1C3C9C-FA22-3465-8E66-B5597AB4E489}"/>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28</a:t>
            </a:fld>
            <a:endParaRPr lang="de-DE" dirty="0"/>
          </a:p>
        </p:txBody>
      </p:sp>
    </p:spTree>
    <p:extLst>
      <p:ext uri="{BB962C8B-B14F-4D97-AF65-F5344CB8AC3E}">
        <p14:creationId xmlns:p14="http://schemas.microsoft.com/office/powerpoint/2010/main" val="415348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900113" algn="l"/>
                <a:tab pos="3678238" algn="l"/>
              </a:tabLst>
            </a:pPr>
            <a:r>
              <a:rPr lang="de-DE" dirty="0">
                <a:solidFill>
                  <a:schemeClr val="bg1">
                    <a:lumMod val="50000"/>
                  </a:schemeClr>
                </a:solidFill>
              </a:rPr>
              <a:t>Cluster 1</a:t>
            </a:r>
            <a:r>
              <a:rPr lang="de-DE" dirty="0"/>
              <a:t> Gesundheit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Gesundheit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p:cNvSpPr txBox="1"/>
          <p:nvPr/>
        </p:nvSpPr>
        <p:spPr>
          <a:xfrm>
            <a:off x="503886"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3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Bekämpfung von Krankheiten und Verringerung der Krankheitslast</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Tackling diseases and reducing disease burden</a:t>
            </a: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4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Sicherstellung des Zugangs zu innovativer, nachhaltiger und qualitativ hochwertiger Gesundheitsversorgung</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Ensuring access to innovative, sustainable and high-quality health care</a:t>
            </a:r>
          </a:p>
        </p:txBody>
      </p:sp>
      <p:grpSp>
        <p:nvGrpSpPr>
          <p:cNvPr id="27" name="Gruppieren 26"/>
          <p:cNvGrpSpPr/>
          <p:nvPr/>
        </p:nvGrpSpPr>
        <p:grpSpPr>
          <a:xfrm>
            <a:off x="3707944" y="3180498"/>
            <a:ext cx="719999" cy="77424"/>
            <a:chOff x="3707944" y="3180498"/>
            <a:chExt cx="719999" cy="77424"/>
          </a:xfrm>
        </p:grpSpPr>
        <p:cxnSp>
          <p:nvCxnSpPr>
            <p:cNvPr id="19" name="Gerader Verbinder 18"/>
            <p:cNvCxnSpPr/>
            <p:nvPr/>
          </p:nvCxnSpPr>
          <p:spPr>
            <a:xfrm>
              <a:off x="4067943" y="3257922"/>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a:off x="3707944" y="3180498"/>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p:nvPr/>
          </p:nvCxnSpPr>
          <p:spPr>
            <a:xfrm flipV="1">
              <a:off x="4067943" y="3180498"/>
              <a:ext cx="0" cy="77424"/>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2499742"/>
            <a:ext cx="719999" cy="523108"/>
            <a:chOff x="3707944" y="2845490"/>
            <a:chExt cx="719999" cy="523108"/>
          </a:xfrm>
        </p:grpSpPr>
        <p:cxnSp>
          <p:nvCxnSpPr>
            <p:cNvPr id="36" name="Gerader Verbinder 35"/>
            <p:cNvCxnSpPr/>
            <p:nvPr/>
          </p:nvCxnSpPr>
          <p:spPr>
            <a:xfrm>
              <a:off x="4067943" y="2845490"/>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p:nvPr/>
          </p:nvCxnSpPr>
          <p:spPr>
            <a:xfrm>
              <a:off x="3707944" y="3368598"/>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p:nvPr/>
          </p:nvCxnSpPr>
          <p:spPr>
            <a:xfrm>
              <a:off x="4067943" y="2845490"/>
              <a:ext cx="0" cy="52310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28" name="Textfeld 27"/>
          <p:cNvSpPr txBox="1"/>
          <p:nvPr/>
        </p:nvSpPr>
        <p:spPr>
          <a:xfrm>
            <a:off x="505643" y="2667565"/>
            <a:ext cx="3058243" cy="1200329"/>
          </a:xfrm>
          <a:prstGeom prst="rect">
            <a:avLst/>
          </a:prstGeom>
          <a:noFill/>
        </p:spPr>
        <p:txBody>
          <a:bodyPr wrap="square" rtlCol="0">
            <a:spAutoFit/>
          </a:bodyPr>
          <a:lstStyle/>
          <a:p>
            <a:pPr marL="982663" indent="-982663" defTabSz="982663">
              <a:tabLst>
                <a:tab pos="982663" algn="l"/>
              </a:tabLst>
            </a:pPr>
            <a:r>
              <a:rPr lang="de-DE" sz="1200" dirty="0">
                <a:latin typeface="Calibri" panose="020F0502020204030204" pitchFamily="34" charset="0"/>
                <a:cs typeface="Calibri" panose="020F0502020204030204" pitchFamily="34" charset="0"/>
              </a:rPr>
              <a:t>Destination 1:	Gesund bleiben</a:t>
            </a:r>
          </a:p>
          <a:p>
            <a:pPr marL="982663" indent="-982663" defTabSz="982663"/>
            <a:r>
              <a:rPr lang="de-DE" sz="1200" dirty="0">
                <a:latin typeface="Calibri" panose="020F0502020204030204" pitchFamily="34" charset="0"/>
                <a:cs typeface="Calibri" panose="020F0502020204030204" pitchFamily="34" charset="0"/>
              </a:rPr>
              <a:t>Destination 2:	Gesundes Arbeitsumfeld</a:t>
            </a:r>
          </a:p>
          <a:p>
            <a:pPr marL="982663" indent="-982663" defTabSz="982663"/>
            <a:r>
              <a:rPr lang="de-DE" sz="1200" b="1" dirty="0">
                <a:latin typeface="Calibri" panose="020F0502020204030204" pitchFamily="34" charset="0"/>
                <a:cs typeface="Calibri" panose="020F0502020204030204" pitchFamily="34" charset="0"/>
              </a:rPr>
              <a:t>Destination 3:	Krankheiten</a:t>
            </a:r>
          </a:p>
          <a:p>
            <a:pPr marL="982663" indent="-982663" defTabSz="982663"/>
            <a:r>
              <a:rPr lang="de-DE" sz="1200" b="1" dirty="0">
                <a:latin typeface="Calibri" panose="020F0502020204030204" pitchFamily="34" charset="0"/>
                <a:cs typeface="Calibri" panose="020F0502020204030204" pitchFamily="34" charset="0"/>
              </a:rPr>
              <a:t>Destination 4:	Gesundheitsversorgung</a:t>
            </a:r>
          </a:p>
          <a:p>
            <a:pPr marL="982663" indent="-982663" defTabSz="982663"/>
            <a:r>
              <a:rPr lang="de-DE" sz="1200" dirty="0">
                <a:latin typeface="Calibri" panose="020F0502020204030204" pitchFamily="34" charset="0"/>
                <a:cs typeface="Calibri" panose="020F0502020204030204" pitchFamily="34" charset="0"/>
              </a:rPr>
              <a:t>Destination 5:	Werkzeuge und Technologien</a:t>
            </a:r>
          </a:p>
          <a:p>
            <a:pPr marL="982663" indent="-982663" defTabSz="982663"/>
            <a:r>
              <a:rPr lang="de-DE" sz="1200" dirty="0">
                <a:latin typeface="Calibri" panose="020F0502020204030204" pitchFamily="34" charset="0"/>
                <a:cs typeface="Calibri" panose="020F0502020204030204" pitchFamily="34" charset="0"/>
              </a:rPr>
              <a:t>Destination 6:	Gesundheitswirtschaft</a:t>
            </a:r>
          </a:p>
        </p:txBody>
      </p:sp>
      <p:sp>
        <p:nvSpPr>
          <p:cNvPr id="13" name="Datumsplatzhalter 1">
            <a:extLst>
              <a:ext uri="{FF2B5EF4-FFF2-40B4-BE49-F238E27FC236}">
                <a16:creationId xmlns:a16="http://schemas.microsoft.com/office/drawing/2014/main" id="{ECD79BE2-3B9B-74FC-290C-6DE2BC0DEC2C}"/>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2B3274C2-D4A7-369E-3067-25F5F783CB17}"/>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74A4BE77-C2CF-5EB1-1436-7CE4670751D5}"/>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29</a:t>
            </a:fld>
            <a:endParaRPr lang="de-DE" dirty="0"/>
          </a:p>
        </p:txBody>
      </p:sp>
    </p:spTree>
    <p:extLst>
      <p:ext uri="{BB962C8B-B14F-4D97-AF65-F5344CB8AC3E}">
        <p14:creationId xmlns:p14="http://schemas.microsoft.com/office/powerpoint/2010/main" val="4197980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7DDA6A2C-CFD0-FFB9-55CF-CF3226CB0213}"/>
              </a:ext>
            </a:extLst>
          </p:cNvPr>
          <p:cNvSpPr>
            <a:spLocks noGrp="1"/>
          </p:cNvSpPr>
          <p:nvPr>
            <p:ph type="title"/>
          </p:nvPr>
        </p:nvSpPr>
        <p:spPr/>
        <p:txBody>
          <a:bodyPr/>
          <a:lstStyle/>
          <a:p>
            <a:r>
              <a:rPr lang="de-DE" dirty="0"/>
              <a:t>Budgets der EU</a:t>
            </a:r>
          </a:p>
        </p:txBody>
      </p:sp>
      <p:sp>
        <p:nvSpPr>
          <p:cNvPr id="7" name="Textplatzhalter 6">
            <a:extLst>
              <a:ext uri="{FF2B5EF4-FFF2-40B4-BE49-F238E27FC236}">
                <a16:creationId xmlns:a16="http://schemas.microsoft.com/office/drawing/2014/main" id="{FE42A365-E660-A034-0AAD-2301E0E889CB}"/>
              </a:ext>
            </a:extLst>
          </p:cNvPr>
          <p:cNvSpPr>
            <a:spLocks noGrp="1"/>
          </p:cNvSpPr>
          <p:nvPr>
            <p:ph type="body" sz="quarter" idx="10"/>
          </p:nvPr>
        </p:nvSpPr>
        <p:spPr/>
        <p:txBody>
          <a:bodyPr/>
          <a:lstStyle/>
          <a:p>
            <a:r>
              <a:rPr lang="de-DE" dirty="0"/>
              <a:t>Mehrjähriger Finanzrahmen 2021 – 2027 der EU in Mrd. EUR</a:t>
            </a:r>
          </a:p>
        </p:txBody>
      </p:sp>
      <p:graphicFrame>
        <p:nvGraphicFramePr>
          <p:cNvPr id="3" name="Diagramm 2">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138634000"/>
              </p:ext>
            </p:extLst>
          </p:nvPr>
        </p:nvGraphicFramePr>
        <p:xfrm>
          <a:off x="539552" y="1733048"/>
          <a:ext cx="6793076" cy="3288636"/>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feld 10">
            <a:extLst>
              <a:ext uri="{FF2B5EF4-FFF2-40B4-BE49-F238E27FC236}">
                <a16:creationId xmlns:a16="http://schemas.microsoft.com/office/drawing/2014/main" id="{AAA2A9CD-035E-DF38-3D30-1930FE1DF582}"/>
              </a:ext>
            </a:extLst>
          </p:cNvPr>
          <p:cNvSpPr txBox="1"/>
          <p:nvPr/>
        </p:nvSpPr>
        <p:spPr>
          <a:xfrm>
            <a:off x="6946158" y="3726200"/>
            <a:ext cx="2034531" cy="861774"/>
          </a:xfrm>
          <a:prstGeom prst="rect">
            <a:avLst/>
          </a:prstGeom>
          <a:noFill/>
        </p:spPr>
        <p:txBody>
          <a:bodyPr wrap="none" rtlCol="0">
            <a:spAutoFit/>
          </a:bodyPr>
          <a:lstStyle/>
          <a:p>
            <a:pPr algn="ctr"/>
            <a:r>
              <a:rPr lang="de-DE" sz="1000" dirty="0">
                <a:latin typeface="Calibri" panose="020F0502020204030204" pitchFamily="34" charset="0"/>
                <a:cs typeface="Calibri" panose="020F0502020204030204" pitchFamily="34" charset="0"/>
              </a:rPr>
              <a:t>Zahlen Stand Nov. 2020</a:t>
            </a:r>
          </a:p>
          <a:p>
            <a:pPr algn="ctr"/>
            <a:r>
              <a:rPr lang="de-DE" sz="1000" dirty="0">
                <a:latin typeface="Calibri" panose="020F0502020204030204" pitchFamily="34" charset="0"/>
                <a:cs typeface="Calibri" panose="020F0502020204030204" pitchFamily="34" charset="0"/>
              </a:rPr>
              <a:t>Preisbasis 2018 mit </a:t>
            </a:r>
            <a:br>
              <a:rPr lang="de-DE" sz="1000" dirty="0">
                <a:latin typeface="Calibri" panose="020F0502020204030204" pitchFamily="34" charset="0"/>
                <a:cs typeface="Calibri" panose="020F0502020204030204" pitchFamily="34" charset="0"/>
              </a:rPr>
            </a:br>
            <a:r>
              <a:rPr lang="de-DE" sz="1000" dirty="0">
                <a:latin typeface="Calibri" panose="020F0502020204030204" pitchFamily="34" charset="0"/>
                <a:cs typeface="Calibri" panose="020F0502020204030204" pitchFamily="34" charset="0"/>
              </a:rPr>
              <a:t>Verpflichtungsermächtigungen (VE)</a:t>
            </a:r>
          </a:p>
          <a:p>
            <a:pPr algn="ctr"/>
            <a:r>
              <a:rPr lang="de-DE" sz="1000" dirty="0">
                <a:latin typeface="Calibri" panose="020F0502020204030204" pitchFamily="34" charset="0"/>
                <a:cs typeface="Calibri" panose="020F0502020204030204" pitchFamily="34" charset="0"/>
              </a:rPr>
              <a:t>und BIP-Deflator 2%</a:t>
            </a:r>
          </a:p>
          <a:p>
            <a:pPr algn="ctr"/>
            <a:r>
              <a:rPr lang="de-DE" sz="1000" dirty="0">
                <a:latin typeface="Calibri" panose="020F0502020204030204" pitchFamily="34" charset="0"/>
                <a:cs typeface="Calibri" panose="020F0502020204030204" pitchFamily="34" charset="0"/>
              </a:rPr>
              <a:t>Quelle: DG Budget</a:t>
            </a:r>
          </a:p>
        </p:txBody>
      </p:sp>
      <p:sp>
        <p:nvSpPr>
          <p:cNvPr id="12" name="Textfeld 11">
            <a:extLst>
              <a:ext uri="{FF2B5EF4-FFF2-40B4-BE49-F238E27FC236}">
                <a16:creationId xmlns:a16="http://schemas.microsoft.com/office/drawing/2014/main" id="{B70F041B-5C78-AD52-E712-8AD7DCD75F79}"/>
              </a:ext>
            </a:extLst>
          </p:cNvPr>
          <p:cNvSpPr txBox="1"/>
          <p:nvPr/>
        </p:nvSpPr>
        <p:spPr>
          <a:xfrm>
            <a:off x="7008165" y="2571750"/>
            <a:ext cx="1923667" cy="830997"/>
          </a:xfrm>
          <a:prstGeom prst="rect">
            <a:avLst/>
          </a:prstGeom>
          <a:noFill/>
        </p:spPr>
        <p:txBody>
          <a:bodyPr wrap="none" rtlCol="0">
            <a:spAutoFit/>
          </a:bodyPr>
          <a:lstStyle/>
          <a:p>
            <a:pPr algn="ctr"/>
            <a:r>
              <a:rPr lang="de-DE" sz="1600" dirty="0">
                <a:latin typeface="Calibri" panose="020F0502020204030204" pitchFamily="34" charset="0"/>
                <a:cs typeface="Calibri" panose="020F0502020204030204" pitchFamily="34" charset="0"/>
              </a:rPr>
              <a:t>Gesamtbudget:</a:t>
            </a:r>
          </a:p>
          <a:p>
            <a:pPr algn="ctr"/>
            <a:r>
              <a:rPr lang="de-DE" sz="1600" b="1" dirty="0">
                <a:effectLst/>
                <a:latin typeface="Calibri" panose="020F0502020204030204" pitchFamily="34" charset="0"/>
                <a:cs typeface="Calibri" panose="020F0502020204030204" pitchFamily="34" charset="0"/>
              </a:rPr>
              <a:t>1.210.894 Mio. EUR</a:t>
            </a:r>
          </a:p>
          <a:p>
            <a:pPr algn="ctr"/>
            <a:r>
              <a:rPr lang="de-DE" sz="1600" dirty="0">
                <a:latin typeface="Calibri" panose="020F0502020204030204" pitchFamily="34" charset="0"/>
                <a:cs typeface="Calibri" panose="020F0502020204030204" pitchFamily="34" charset="0"/>
              </a:rPr>
              <a:t>zu jeweiligen Preisen</a:t>
            </a:r>
          </a:p>
        </p:txBody>
      </p:sp>
      <p:sp>
        <p:nvSpPr>
          <p:cNvPr id="13" name="Datumsplatzhalter 1">
            <a:extLst>
              <a:ext uri="{FF2B5EF4-FFF2-40B4-BE49-F238E27FC236}">
                <a16:creationId xmlns:a16="http://schemas.microsoft.com/office/drawing/2014/main" id="{9CACAC57-E909-FDF7-FB14-CB44EDC5C056}"/>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37C392D6-3E07-4A8C-D60B-3F8B9A047D9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4D7F661B-52C0-B63A-6A7C-976FCFD4DAAD}"/>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a:t>
            </a:fld>
            <a:endParaRPr lang="de-DE" dirty="0"/>
          </a:p>
        </p:txBody>
      </p:sp>
    </p:spTree>
    <p:extLst>
      <p:ext uri="{BB962C8B-B14F-4D97-AF65-F5344CB8AC3E}">
        <p14:creationId xmlns:p14="http://schemas.microsoft.com/office/powerpoint/2010/main" val="317977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900113" algn="l"/>
                <a:tab pos="3678238" algn="l"/>
              </a:tabLst>
            </a:pPr>
            <a:r>
              <a:rPr lang="de-DE" dirty="0">
                <a:solidFill>
                  <a:schemeClr val="bg1">
                    <a:lumMod val="50000"/>
                  </a:schemeClr>
                </a:solidFill>
              </a:rPr>
              <a:t>Cluster 1</a:t>
            </a:r>
            <a:r>
              <a:rPr lang="de-DE" dirty="0"/>
              <a:t> Gesundheit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Gesundheit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p:cNvSpPr txBox="1"/>
          <p:nvPr/>
        </p:nvSpPr>
        <p:spPr>
          <a:xfrm>
            <a:off x="503887"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5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Erschließung des vollen Potenzials neuer Werkzeuge, Technologien und digitaler Lösungen für eine gesunde Gesellschaft</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Unlocking the full potential of new tools, technologies and digital solutions for a healthy society</a:t>
            </a:r>
            <a:endParaRPr lang="de-DE" sz="1100" b="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6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Aufrechterhaltung einer innovativen, nachhaltigen und global wettbewerbsfähigen gesundheitsbezogenen Industrie</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Maintaining an innovative, sustainable and globally competitive health industry</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3516817"/>
            <a:ext cx="719999" cy="207061"/>
            <a:chOff x="3707944" y="3516817"/>
            <a:chExt cx="719999" cy="207061"/>
          </a:xfrm>
        </p:grpSpPr>
        <p:cxnSp>
          <p:nvCxnSpPr>
            <p:cNvPr id="19" name="Gerader Verbinder 18"/>
            <p:cNvCxnSpPr>
              <a:cxnSpLocks/>
            </p:cNvCxnSpPr>
            <p:nvPr/>
          </p:nvCxnSpPr>
          <p:spPr>
            <a:xfrm>
              <a:off x="4139952" y="3516817"/>
              <a:ext cx="287991"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a:cxnSpLocks/>
            </p:cNvCxnSpPr>
            <p:nvPr/>
          </p:nvCxnSpPr>
          <p:spPr>
            <a:xfrm>
              <a:off x="3707944" y="3723878"/>
              <a:ext cx="432008"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a:off x="4139952" y="3516817"/>
              <a:ext cx="0" cy="207061"/>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04" y="2264668"/>
            <a:ext cx="719999" cy="1286055"/>
            <a:chOff x="3707944" y="2605651"/>
            <a:chExt cx="719999" cy="1286055"/>
          </a:xfrm>
        </p:grpSpPr>
        <p:cxnSp>
          <p:nvCxnSpPr>
            <p:cNvPr id="36" name="Gerader Verbinder 35"/>
            <p:cNvCxnSpPr>
              <a:cxnSpLocks/>
            </p:cNvCxnSpPr>
            <p:nvPr/>
          </p:nvCxnSpPr>
          <p:spPr>
            <a:xfrm>
              <a:off x="3995936" y="2605651"/>
              <a:ext cx="432007"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a:cxnSpLocks/>
            </p:cNvCxnSpPr>
            <p:nvPr/>
          </p:nvCxnSpPr>
          <p:spPr>
            <a:xfrm>
              <a:off x="3707944" y="3891706"/>
              <a:ext cx="287992"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3995936" y="2605651"/>
              <a:ext cx="0" cy="1286055"/>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1" name="Textfeld 30"/>
          <p:cNvSpPr txBox="1"/>
          <p:nvPr/>
        </p:nvSpPr>
        <p:spPr>
          <a:xfrm>
            <a:off x="505643" y="2667565"/>
            <a:ext cx="3058243" cy="1200329"/>
          </a:xfrm>
          <a:prstGeom prst="rect">
            <a:avLst/>
          </a:prstGeom>
          <a:noFill/>
        </p:spPr>
        <p:txBody>
          <a:bodyPr wrap="square" rtlCol="0">
            <a:spAutoFit/>
          </a:bodyPr>
          <a:lstStyle/>
          <a:p>
            <a:pPr marL="982663" indent="-982663" defTabSz="982663">
              <a:tabLst>
                <a:tab pos="982663" algn="l"/>
              </a:tabLst>
            </a:pPr>
            <a:r>
              <a:rPr lang="de-DE" sz="1200" dirty="0">
                <a:latin typeface="Calibri" panose="020F0502020204030204" pitchFamily="34" charset="0"/>
                <a:cs typeface="Calibri" panose="020F0502020204030204" pitchFamily="34" charset="0"/>
              </a:rPr>
              <a:t>Destination 1:	Gesund bleiben</a:t>
            </a:r>
          </a:p>
          <a:p>
            <a:pPr marL="982663" indent="-982663" defTabSz="982663"/>
            <a:r>
              <a:rPr lang="de-DE" sz="1200" dirty="0">
                <a:latin typeface="Calibri" panose="020F0502020204030204" pitchFamily="34" charset="0"/>
                <a:cs typeface="Calibri" panose="020F0502020204030204" pitchFamily="34" charset="0"/>
              </a:rPr>
              <a:t>Destination 2:	Gesundes Arbeitsumfeld</a:t>
            </a:r>
          </a:p>
          <a:p>
            <a:pPr marL="982663" indent="-982663" defTabSz="982663"/>
            <a:r>
              <a:rPr lang="de-DE" sz="1200" dirty="0">
                <a:latin typeface="Calibri" panose="020F0502020204030204" pitchFamily="34" charset="0"/>
                <a:cs typeface="Calibri" panose="020F0502020204030204" pitchFamily="34" charset="0"/>
              </a:rPr>
              <a:t>Destination 3:	Krankheiten</a:t>
            </a:r>
          </a:p>
          <a:p>
            <a:pPr marL="982663" indent="-982663" defTabSz="982663"/>
            <a:r>
              <a:rPr lang="de-DE" sz="1200" dirty="0">
                <a:latin typeface="Calibri" panose="020F0502020204030204" pitchFamily="34" charset="0"/>
                <a:cs typeface="Calibri" panose="020F0502020204030204" pitchFamily="34" charset="0"/>
              </a:rPr>
              <a:t>Destination 4:	Gesundheitsversorgung</a:t>
            </a:r>
          </a:p>
          <a:p>
            <a:pPr marL="982663" indent="-982663" defTabSz="982663"/>
            <a:r>
              <a:rPr lang="de-DE" sz="1200" b="1" dirty="0">
                <a:latin typeface="Calibri" panose="020F0502020204030204" pitchFamily="34" charset="0"/>
                <a:cs typeface="Calibri" panose="020F0502020204030204" pitchFamily="34" charset="0"/>
              </a:rPr>
              <a:t>Destination 5:	Werkzeuge und Technologien</a:t>
            </a:r>
          </a:p>
          <a:p>
            <a:pPr marL="982663" indent="-982663" defTabSz="982663"/>
            <a:r>
              <a:rPr lang="de-DE" sz="1200" b="1" dirty="0">
                <a:latin typeface="Calibri" panose="020F0502020204030204" pitchFamily="34" charset="0"/>
                <a:cs typeface="Calibri" panose="020F0502020204030204" pitchFamily="34" charset="0"/>
              </a:rPr>
              <a:t>Destination 6:	Gesundheitswirtschaft</a:t>
            </a:r>
          </a:p>
        </p:txBody>
      </p:sp>
      <p:sp>
        <p:nvSpPr>
          <p:cNvPr id="20" name="Datumsplatzhalter 1">
            <a:extLst>
              <a:ext uri="{FF2B5EF4-FFF2-40B4-BE49-F238E27FC236}">
                <a16:creationId xmlns:a16="http://schemas.microsoft.com/office/drawing/2014/main" id="{53009E2D-3D7C-1E87-5F22-313AE435B628}"/>
              </a:ext>
            </a:extLst>
          </p:cNvPr>
          <p:cNvSpPr>
            <a:spLocks noGrp="1"/>
          </p:cNvSpPr>
          <p:nvPr>
            <p:ph type="dt" sz="half" idx="2"/>
          </p:nvPr>
        </p:nvSpPr>
        <p:spPr>
          <a:xfrm>
            <a:off x="7981678" y="4876006"/>
            <a:ext cx="694778" cy="274637"/>
          </a:xfrm>
        </p:spPr>
        <p:txBody>
          <a:bodyPr/>
          <a:lstStyle/>
          <a:p>
            <a:r>
              <a:rPr lang="de-DE" dirty="0"/>
              <a:t>15.03.2023</a:t>
            </a:r>
          </a:p>
        </p:txBody>
      </p:sp>
      <p:sp>
        <p:nvSpPr>
          <p:cNvPr id="21" name="Fußzeilenplatzhalter 2">
            <a:extLst>
              <a:ext uri="{FF2B5EF4-FFF2-40B4-BE49-F238E27FC236}">
                <a16:creationId xmlns:a16="http://schemas.microsoft.com/office/drawing/2014/main" id="{E4D6D206-753A-9F78-7B41-F6A469A4F5A9}"/>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8" name="Foliennummernplatzhalter 3">
            <a:extLst>
              <a:ext uri="{FF2B5EF4-FFF2-40B4-BE49-F238E27FC236}">
                <a16:creationId xmlns:a16="http://schemas.microsoft.com/office/drawing/2014/main" id="{74D5148C-13D1-B0BE-D94A-10F3F0CF826C}"/>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30</a:t>
            </a:fld>
            <a:endParaRPr lang="de-DE" dirty="0"/>
          </a:p>
        </p:txBody>
      </p:sp>
    </p:spTree>
    <p:extLst>
      <p:ext uri="{BB962C8B-B14F-4D97-AF65-F5344CB8AC3E}">
        <p14:creationId xmlns:p14="http://schemas.microsoft.com/office/powerpoint/2010/main" val="3052727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tabLst>
                <a:tab pos="989013" algn="l"/>
              </a:tabLst>
            </a:pPr>
            <a:r>
              <a:rPr lang="de-DE" dirty="0">
                <a:solidFill>
                  <a:schemeClr val="bg1">
                    <a:lumMod val="50000"/>
                  </a:schemeClr>
                </a:solidFill>
              </a:rPr>
              <a:t>Säule II</a:t>
            </a:r>
            <a:r>
              <a:rPr lang="de-DE" dirty="0"/>
              <a:t>	Globale Herausforderungen und industrielle Wettbewerbsfähigkeit Europas</a:t>
            </a:r>
          </a:p>
        </p:txBody>
      </p:sp>
      <p:graphicFrame>
        <p:nvGraphicFramePr>
          <p:cNvPr id="17" name="Tabelle 16"/>
          <p:cNvGraphicFramePr>
            <a:graphicFrameLocks noGrp="1"/>
          </p:cNvGraphicFramePr>
          <p:nvPr/>
        </p:nvGraphicFramePr>
        <p:xfrm>
          <a:off x="4283968" y="2477868"/>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endParaRPr lang="de-DE" sz="1400" b="1"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endParaRPr lang="en-US" sz="1400" b="1"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8532" y="2067694"/>
            <a:ext cx="4464496" cy="307777"/>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Innovationsfeld Food</a:t>
            </a:r>
          </a:p>
        </p:txBody>
      </p:sp>
      <p:grpSp>
        <p:nvGrpSpPr>
          <p:cNvPr id="28" name="Gruppieren 27">
            <a:extLst>
              <a:ext uri="{FF2B5EF4-FFF2-40B4-BE49-F238E27FC236}">
                <a16:creationId xmlns:a16="http://schemas.microsoft.com/office/drawing/2014/main" id="{97ADBF39-0DAF-FCCC-D76C-8A4471CF7BD1}"/>
              </a:ext>
            </a:extLst>
          </p:cNvPr>
          <p:cNvGrpSpPr/>
          <p:nvPr/>
        </p:nvGrpSpPr>
        <p:grpSpPr>
          <a:xfrm>
            <a:off x="506316" y="1707654"/>
            <a:ext cx="3024000" cy="3024000"/>
            <a:chOff x="506316" y="1707654"/>
            <a:chExt cx="3024000" cy="3024000"/>
          </a:xfrm>
        </p:grpSpPr>
        <p:sp>
          <p:nvSpPr>
            <p:cNvPr id="14" name="Rechteck 13"/>
            <p:cNvSpPr>
              <a:spLocks/>
            </p:cNvSpPr>
            <p:nvPr/>
          </p:nvSpPr>
          <p:spPr>
            <a:xfrm>
              <a:off x="506316" y="1707654"/>
              <a:ext cx="3024000" cy="3024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8" name="Textfeld 17"/>
            <p:cNvSpPr txBox="1">
              <a:spLocks/>
            </p:cNvSpPr>
            <p:nvPr/>
          </p:nvSpPr>
          <p:spPr>
            <a:xfrm>
              <a:off x="683568" y="307342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Digitalisierung Industrie und Weltraum</a:t>
              </a:r>
              <a:endParaRPr lang="de-DE" sz="1100" dirty="0">
                <a:solidFill>
                  <a:schemeClr val="bg1"/>
                </a:solidFill>
              </a:endParaRPr>
            </a:p>
          </p:txBody>
        </p:sp>
        <p:sp>
          <p:nvSpPr>
            <p:cNvPr id="22" name="Textfeld 21"/>
            <p:cNvSpPr txBox="1">
              <a:spLocks/>
            </p:cNvSpPr>
            <p:nvPr/>
          </p:nvSpPr>
          <p:spPr>
            <a:xfrm>
              <a:off x="683568" y="2324542"/>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Kultur, Kreativität und inclusive Gesellschaft</a:t>
              </a:r>
              <a:endParaRPr lang="de-DE" sz="1100" dirty="0">
                <a:solidFill>
                  <a:schemeClr val="bg1"/>
                </a:solidFill>
              </a:endParaRPr>
            </a:p>
          </p:txBody>
        </p:sp>
        <p:sp>
          <p:nvSpPr>
            <p:cNvPr id="23" name="Textfeld 22"/>
            <p:cNvSpPr txBox="1">
              <a:spLocks/>
            </p:cNvSpPr>
            <p:nvPr/>
          </p:nvSpPr>
          <p:spPr>
            <a:xfrm>
              <a:off x="683568" y="2698984"/>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Zivile Sicherheit für die Gesellschaft</a:t>
              </a:r>
              <a:endParaRPr lang="de-DE" sz="1100" dirty="0">
                <a:solidFill>
                  <a:schemeClr val="bg1"/>
                </a:solidFill>
              </a:endParaRPr>
            </a:p>
          </p:txBody>
        </p:sp>
        <p:sp>
          <p:nvSpPr>
            <p:cNvPr id="24" name="Textfeld 23"/>
            <p:cNvSpPr txBox="1">
              <a:spLocks/>
            </p:cNvSpPr>
            <p:nvPr/>
          </p:nvSpPr>
          <p:spPr>
            <a:xfrm>
              <a:off x="683568" y="425435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Gemeinsame Forschungsstelle</a:t>
              </a:r>
              <a:endParaRPr lang="de-DE" sz="1100" dirty="0">
                <a:solidFill>
                  <a:schemeClr val="bg1"/>
                </a:solidFill>
              </a:endParaRPr>
            </a:p>
          </p:txBody>
        </p:sp>
        <p:sp>
          <p:nvSpPr>
            <p:cNvPr id="7" name="Textfeld 6">
              <a:extLst>
                <a:ext uri="{FF2B5EF4-FFF2-40B4-BE49-F238E27FC236}">
                  <a16:creationId xmlns:a16="http://schemas.microsoft.com/office/drawing/2014/main" id="{A8C0679A-86A9-8BEC-BDA1-1C740E4BA01A}"/>
                </a:ext>
              </a:extLst>
            </p:cNvPr>
            <p:cNvSpPr txBox="1">
              <a:spLocks/>
            </p:cNvSpPr>
            <p:nvPr/>
          </p:nvSpPr>
          <p:spPr>
            <a:xfrm>
              <a:off x="683568" y="1950100"/>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Gesundheit</a:t>
              </a:r>
              <a:endParaRPr lang="de-DE" sz="1100" dirty="0">
                <a:solidFill>
                  <a:schemeClr val="bg1"/>
                </a:solidFill>
              </a:endParaRPr>
            </a:p>
          </p:txBody>
        </p:sp>
        <p:sp>
          <p:nvSpPr>
            <p:cNvPr id="25" name="Textfeld 24">
              <a:extLst>
                <a:ext uri="{FF2B5EF4-FFF2-40B4-BE49-F238E27FC236}">
                  <a16:creationId xmlns:a16="http://schemas.microsoft.com/office/drawing/2014/main" id="{1C5F4BC0-4E69-5558-3828-DCACE33B808C}"/>
                </a:ext>
              </a:extLst>
            </p:cNvPr>
            <p:cNvSpPr txBox="1">
              <a:spLocks/>
            </p:cNvSpPr>
            <p:nvPr/>
          </p:nvSpPr>
          <p:spPr>
            <a:xfrm>
              <a:off x="683568" y="3447868"/>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Klima, Energie und Mobilität</a:t>
              </a:r>
              <a:endParaRPr lang="de-DE" sz="1100" dirty="0">
                <a:solidFill>
                  <a:schemeClr val="bg1"/>
                </a:solidFill>
              </a:endParaRPr>
            </a:p>
          </p:txBody>
        </p:sp>
        <p:sp>
          <p:nvSpPr>
            <p:cNvPr id="26" name="Textfeld 25">
              <a:extLst>
                <a:ext uri="{FF2B5EF4-FFF2-40B4-BE49-F238E27FC236}">
                  <a16:creationId xmlns:a16="http://schemas.microsoft.com/office/drawing/2014/main" id="{EF3EEDE7-CAEB-3142-87FA-9477619B4FDB}"/>
                </a:ext>
              </a:extLst>
            </p:cNvPr>
            <p:cNvSpPr txBox="1">
              <a:spLocks/>
            </p:cNvSpPr>
            <p:nvPr/>
          </p:nvSpPr>
          <p:spPr>
            <a:xfrm>
              <a:off x="683568" y="3822308"/>
              <a:ext cx="2664296" cy="261610"/>
            </a:xfrm>
            <a:prstGeom prst="rect">
              <a:avLst/>
            </a:prstGeom>
            <a:noFill/>
            <a:ln>
              <a:solidFill>
                <a:schemeClr val="bg1"/>
              </a:solidFill>
            </a:ln>
          </p:spPr>
          <p:txBody>
            <a:bodyPr wrap="square" lIns="72000" rIns="72000" rtlCol="0">
              <a:spAutoFit/>
            </a:bodyPr>
            <a:lstStyle/>
            <a:p>
              <a:pPr algn="ctr"/>
              <a:r>
                <a:rPr lang="de-DE" sz="1100" dirty="0" err="1">
                  <a:solidFill>
                    <a:schemeClr val="bg1"/>
                  </a:solidFill>
                  <a:latin typeface="Calibri" panose="020F0502020204030204" pitchFamily="34" charset="0"/>
                  <a:cs typeface="Calibri" panose="020F0502020204030204" pitchFamily="34" charset="0"/>
                </a:rPr>
                <a:t>Lebenmittel</a:t>
              </a:r>
              <a:r>
                <a:rPr lang="de-DE" sz="1100" dirty="0">
                  <a:solidFill>
                    <a:schemeClr val="bg1"/>
                  </a:solidFill>
                  <a:latin typeface="Calibri" panose="020F0502020204030204" pitchFamily="34" charset="0"/>
                  <a:cs typeface="Calibri" panose="020F0502020204030204" pitchFamily="34" charset="0"/>
                </a:rPr>
                <a:t>, …, Landwirtschaft, …</a:t>
              </a:r>
              <a:endParaRPr lang="de-DE" sz="1100" dirty="0">
                <a:solidFill>
                  <a:schemeClr val="bg1"/>
                </a:solidFill>
              </a:endParaRPr>
            </a:p>
          </p:txBody>
        </p:sp>
        <p:sp>
          <p:nvSpPr>
            <p:cNvPr id="20" name="Textfeld 19"/>
            <p:cNvSpPr txBox="1">
              <a:spLocks/>
            </p:cNvSpPr>
            <p:nvPr/>
          </p:nvSpPr>
          <p:spPr>
            <a:xfrm>
              <a:off x="683568" y="3795886"/>
              <a:ext cx="2664296" cy="307777"/>
            </a:xfrm>
            <a:prstGeom prst="rect">
              <a:avLst/>
            </a:prstGeom>
            <a:solidFill>
              <a:schemeClr val="bg1"/>
            </a:solidFill>
            <a:ln>
              <a:solidFill>
                <a:schemeClr val="bg1"/>
              </a:solidFill>
            </a:ln>
          </p:spPr>
          <p:txBody>
            <a:bodyPr wrap="square" lIns="36000" rIns="36000" rtlCol="0">
              <a:spAutoFit/>
            </a:bodyPr>
            <a:lstStyle/>
            <a:p>
              <a:pPr algn="ctr"/>
              <a:r>
                <a:rPr lang="de-DE" sz="1400" b="1" dirty="0">
                  <a:solidFill>
                    <a:srgbClr val="E41B21"/>
                  </a:solidFill>
                  <a:latin typeface="Calibri" panose="020F0502020204030204" pitchFamily="34" charset="0"/>
                  <a:cs typeface="Calibri" panose="020F0502020204030204" pitchFamily="34" charset="0"/>
                </a:rPr>
                <a:t>Lebensmittel, …, Landwirtschaft, …</a:t>
              </a:r>
              <a:endParaRPr lang="de-DE" sz="1400" b="1" dirty="0">
                <a:solidFill>
                  <a:srgbClr val="E41B21"/>
                </a:solidFill>
              </a:endParaRPr>
            </a:p>
          </p:txBody>
        </p:sp>
      </p:grpSp>
      <p:grpSp>
        <p:nvGrpSpPr>
          <p:cNvPr id="8" name="Gruppieren 7">
            <a:extLst>
              <a:ext uri="{FF2B5EF4-FFF2-40B4-BE49-F238E27FC236}">
                <a16:creationId xmlns:a16="http://schemas.microsoft.com/office/drawing/2014/main" id="{8D85A986-8193-95FC-5886-298A2CC04DC0}"/>
              </a:ext>
            </a:extLst>
          </p:cNvPr>
          <p:cNvGrpSpPr/>
          <p:nvPr/>
        </p:nvGrpSpPr>
        <p:grpSpPr>
          <a:xfrm>
            <a:off x="7956376" y="1131590"/>
            <a:ext cx="612040" cy="180442"/>
            <a:chOff x="1727712" y="2024133"/>
            <a:chExt cx="612040" cy="180442"/>
          </a:xfrm>
        </p:grpSpPr>
        <p:sp>
          <p:nvSpPr>
            <p:cNvPr id="9" name="Rechteck 8">
              <a:extLst>
                <a:ext uri="{FF2B5EF4-FFF2-40B4-BE49-F238E27FC236}">
                  <a16:creationId xmlns:a16="http://schemas.microsoft.com/office/drawing/2014/main" id="{1E974D41-74D7-78D9-CEF8-8556FB499DA9}"/>
                </a:ext>
              </a:extLst>
            </p:cNvPr>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D8A145DA-5AC6-E32B-E2BE-F04C051BB676}"/>
                </a:ext>
              </a:extLst>
            </p:cNvPr>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1D8AF97F-F900-B212-97D2-22AC0B0548FE}"/>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 name="Datumsplatzhalter 1">
            <a:extLst>
              <a:ext uri="{FF2B5EF4-FFF2-40B4-BE49-F238E27FC236}">
                <a16:creationId xmlns:a16="http://schemas.microsoft.com/office/drawing/2014/main" id="{E38A78B4-7AFC-8CAD-E4DE-87F15C90FC54}"/>
              </a:ext>
            </a:extLst>
          </p:cNvPr>
          <p:cNvSpPr>
            <a:spLocks noGrp="1"/>
          </p:cNvSpPr>
          <p:nvPr>
            <p:ph type="dt" sz="half" idx="2"/>
          </p:nvPr>
        </p:nvSpPr>
        <p:spPr>
          <a:xfrm>
            <a:off x="7981678" y="4876006"/>
            <a:ext cx="694778" cy="274637"/>
          </a:xfrm>
        </p:spPr>
        <p:txBody>
          <a:bodyPr/>
          <a:lstStyle/>
          <a:p>
            <a:r>
              <a:rPr lang="de-DE" dirty="0"/>
              <a:t>15.03.2023</a:t>
            </a:r>
          </a:p>
        </p:txBody>
      </p:sp>
      <p:sp>
        <p:nvSpPr>
          <p:cNvPr id="11" name="Fußzeilenplatzhalter 2">
            <a:extLst>
              <a:ext uri="{FF2B5EF4-FFF2-40B4-BE49-F238E27FC236}">
                <a16:creationId xmlns:a16="http://schemas.microsoft.com/office/drawing/2014/main" id="{F53468A6-6C2B-8E4D-3639-A06274CD04F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2" name="Foliennummernplatzhalter 3">
            <a:extLst>
              <a:ext uri="{FF2B5EF4-FFF2-40B4-BE49-F238E27FC236}">
                <a16:creationId xmlns:a16="http://schemas.microsoft.com/office/drawing/2014/main" id="{085C72A7-FF72-743A-68DC-CA88C93EBD70}"/>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31</a:t>
            </a:fld>
            <a:endParaRPr lang="de-DE" dirty="0"/>
          </a:p>
        </p:txBody>
      </p:sp>
    </p:spTree>
    <p:extLst>
      <p:ext uri="{BB962C8B-B14F-4D97-AF65-F5344CB8AC3E}">
        <p14:creationId xmlns:p14="http://schemas.microsoft.com/office/powerpoint/2010/main" val="2700583102"/>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1079500" algn="l"/>
                <a:tab pos="3770313" algn="l"/>
              </a:tabLst>
            </a:pPr>
            <a:r>
              <a:rPr lang="de-DE" dirty="0">
                <a:solidFill>
                  <a:schemeClr val="bg1">
                    <a:lumMod val="50000"/>
                  </a:schemeClr>
                </a:solidFill>
              </a:rPr>
              <a:t>Cluster 6</a:t>
            </a:r>
            <a:r>
              <a:rPr lang="de-DE" dirty="0"/>
              <a:t>	Lebensmittel, Bioökonomie, natürliche Ressourcen,</a:t>
            </a:r>
            <a:br>
              <a:rPr lang="de-DE" dirty="0"/>
            </a:br>
            <a:r>
              <a:rPr lang="de-DE" dirty="0"/>
              <a:t>		Landwirtschaft und Umwelt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Lebensmittel … Umwelt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1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Biodiversität und Ökosystemdienstleistungen</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Biodiversity and ecosystem services</a:t>
            </a: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2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Gerechte, gesunde und umweltfreundliche Lebensmittelsysteme von der Primärproduktion bis zum Konsum</a:t>
            </a:r>
          </a:p>
          <a:p>
            <a:r>
              <a:rPr lang="en-US" sz="1100" b="1" i="1" dirty="0">
                <a:solidFill>
                  <a:srgbClr val="164194"/>
                </a:solidFill>
                <a:latin typeface="Calibri" panose="020F0502020204030204" pitchFamily="34" charset="0"/>
                <a:cs typeface="Calibri" panose="020F0502020204030204" pitchFamily="34" charset="0"/>
              </a:rPr>
              <a:t>Fair, healthy and environment-friendly food systems from primary production to consumption</a:t>
            </a:r>
          </a:p>
          <a:p>
            <a:r>
              <a:rPr lang="en-US" sz="1100" b="1" i="1" dirty="0">
                <a:solidFill>
                  <a:srgbClr val="164194"/>
                </a:solidFill>
                <a:latin typeface="Calibri" panose="020F0502020204030204" pitchFamily="34" charset="0"/>
                <a:cs typeface="Calibri" panose="020F0502020204030204" pitchFamily="34" charset="0"/>
              </a:rPr>
              <a:t>Sustainable, secure and competitive energy supply</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3003798"/>
            <a:ext cx="719999" cy="42502"/>
            <a:chOff x="3707944" y="3003798"/>
            <a:chExt cx="719999" cy="42502"/>
          </a:xfrm>
        </p:grpSpPr>
        <p:cxnSp>
          <p:nvCxnSpPr>
            <p:cNvPr id="19" name="Gerader Verbinder 18"/>
            <p:cNvCxnSpPr/>
            <p:nvPr/>
          </p:nvCxnSpPr>
          <p:spPr>
            <a:xfrm>
              <a:off x="4067943" y="3003798"/>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a:off x="3707944" y="3045073"/>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flipV="1">
              <a:off x="4067943" y="3003798"/>
              <a:ext cx="0" cy="42502"/>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2437259"/>
            <a:ext cx="719999" cy="436116"/>
            <a:chOff x="3707944" y="2845490"/>
            <a:chExt cx="719999" cy="436116"/>
          </a:xfrm>
        </p:grpSpPr>
        <p:cxnSp>
          <p:nvCxnSpPr>
            <p:cNvPr id="36" name="Gerader Verbinder 35"/>
            <p:cNvCxnSpPr/>
            <p:nvPr/>
          </p:nvCxnSpPr>
          <p:spPr>
            <a:xfrm>
              <a:off x="4067943" y="2845490"/>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p:nvPr/>
          </p:nvCxnSpPr>
          <p:spPr>
            <a:xfrm>
              <a:off x="3707944" y="3281606"/>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4067943" y="2845490"/>
              <a:ext cx="0" cy="436116"/>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1" name="Textfeld 30"/>
          <p:cNvSpPr txBox="1"/>
          <p:nvPr/>
        </p:nvSpPr>
        <p:spPr>
          <a:xfrm>
            <a:off x="505643" y="2730282"/>
            <a:ext cx="3058243" cy="1569660"/>
          </a:xfrm>
          <a:prstGeom prst="rect">
            <a:avLst/>
          </a:prstGeom>
          <a:noFill/>
        </p:spPr>
        <p:txBody>
          <a:bodyPr wrap="square" rtlCol="0">
            <a:spAutoFit/>
          </a:bodyPr>
          <a:lstStyle/>
          <a:p>
            <a:pPr marL="982663" indent="-982663" defTabSz="982663">
              <a:tabLst>
                <a:tab pos="982663" algn="l"/>
              </a:tabLst>
            </a:pPr>
            <a:r>
              <a:rPr lang="de-DE" sz="1200" b="1" dirty="0">
                <a:latin typeface="Calibri" panose="020F0502020204030204" pitchFamily="34" charset="0"/>
                <a:cs typeface="Calibri" panose="020F0502020204030204" pitchFamily="34" charset="0"/>
              </a:rPr>
              <a:t>Destination 1:	Biodiversität</a:t>
            </a:r>
          </a:p>
          <a:p>
            <a:pPr marL="982663" indent="-982663" defTabSz="982663"/>
            <a:r>
              <a:rPr lang="de-DE" sz="1200" b="1" dirty="0">
                <a:latin typeface="Calibri" panose="020F0502020204030204" pitchFamily="34" charset="0"/>
                <a:cs typeface="Calibri" panose="020F0502020204030204" pitchFamily="34" charset="0"/>
              </a:rPr>
              <a:t>Destination 2:	Lebensmittel</a:t>
            </a:r>
          </a:p>
          <a:p>
            <a:pPr marL="982663" indent="-982663" defTabSz="982663"/>
            <a:r>
              <a:rPr lang="de-DE" sz="1200" dirty="0">
                <a:latin typeface="Calibri" panose="020F0502020204030204" pitchFamily="34" charset="0"/>
                <a:cs typeface="Calibri" panose="020F0502020204030204" pitchFamily="34" charset="0"/>
              </a:rPr>
              <a:t>Destination 3:	Zirkuläre und Bioökonomie</a:t>
            </a:r>
          </a:p>
          <a:p>
            <a:pPr marL="982663" indent="-982663" defTabSz="982663"/>
            <a:r>
              <a:rPr lang="de-DE" sz="1200" dirty="0">
                <a:latin typeface="Calibri" panose="020F0502020204030204" pitchFamily="34" charset="0"/>
                <a:cs typeface="Calibri" panose="020F0502020204030204" pitchFamily="34" charset="0"/>
              </a:rPr>
              <a:t>Destination 4:	Saubere Umwelt</a:t>
            </a:r>
          </a:p>
          <a:p>
            <a:pPr marL="982663" indent="-982663" defTabSz="982663"/>
            <a:r>
              <a:rPr lang="de-DE" sz="1200" dirty="0">
                <a:latin typeface="Calibri" panose="020F0502020204030204" pitchFamily="34" charset="0"/>
                <a:cs typeface="Calibri" panose="020F0502020204030204" pitchFamily="34" charset="0"/>
              </a:rPr>
              <a:t>Destination 5:	Klimamaßnahmen</a:t>
            </a:r>
          </a:p>
          <a:p>
            <a:pPr marL="982663" indent="-982663" defTabSz="982663"/>
            <a:r>
              <a:rPr lang="de-DE" sz="1200" dirty="0">
                <a:latin typeface="Calibri" panose="020F0502020204030204" pitchFamily="34" charset="0"/>
                <a:cs typeface="Calibri" panose="020F0502020204030204" pitchFamily="34" charset="0"/>
              </a:rPr>
              <a:t>Destination 6:	Grüne Gemeinden</a:t>
            </a:r>
          </a:p>
          <a:p>
            <a:pPr marL="982663" indent="-982663" defTabSz="982663"/>
            <a:r>
              <a:rPr lang="de-DE" sz="1200" dirty="0">
                <a:latin typeface="Calibri" panose="020F0502020204030204" pitchFamily="34" charset="0"/>
                <a:cs typeface="Calibri" panose="020F0502020204030204" pitchFamily="34" charset="0"/>
              </a:rPr>
              <a:t>Destination 7:	Unterstützungsmaßnahmen</a:t>
            </a:r>
          </a:p>
          <a:p>
            <a:endParaRPr lang="de-DE" sz="1200" dirty="0">
              <a:latin typeface="Calibri" panose="020F0502020204030204" pitchFamily="34" charset="0"/>
              <a:cs typeface="Calibri" panose="020F0502020204030204" pitchFamily="34" charset="0"/>
            </a:endParaRPr>
          </a:p>
        </p:txBody>
      </p:sp>
      <p:sp>
        <p:nvSpPr>
          <p:cNvPr id="13" name="Textfeld 12">
            <a:extLst>
              <a:ext uri="{FF2B5EF4-FFF2-40B4-BE49-F238E27FC236}">
                <a16:creationId xmlns:a16="http://schemas.microsoft.com/office/drawing/2014/main" id="{28375412-FEFF-79C4-F5A8-C9B6CF481C7F}"/>
              </a:ext>
            </a:extLst>
          </p:cNvPr>
          <p:cNvSpPr txBox="1"/>
          <p:nvPr/>
        </p:nvSpPr>
        <p:spPr>
          <a:xfrm>
            <a:off x="503887"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6" name="Datumsplatzhalter 1">
            <a:extLst>
              <a:ext uri="{FF2B5EF4-FFF2-40B4-BE49-F238E27FC236}">
                <a16:creationId xmlns:a16="http://schemas.microsoft.com/office/drawing/2014/main" id="{C52216A3-1561-0142-D25E-4949B7E2620F}"/>
              </a:ext>
            </a:extLst>
          </p:cNvPr>
          <p:cNvSpPr>
            <a:spLocks noGrp="1"/>
          </p:cNvSpPr>
          <p:nvPr>
            <p:ph type="dt" sz="half" idx="2"/>
          </p:nvPr>
        </p:nvSpPr>
        <p:spPr>
          <a:xfrm>
            <a:off x="7981678" y="4876006"/>
            <a:ext cx="694778" cy="274637"/>
          </a:xfrm>
        </p:spPr>
        <p:txBody>
          <a:bodyPr/>
          <a:lstStyle/>
          <a:p>
            <a:r>
              <a:rPr lang="de-DE" dirty="0"/>
              <a:t>15.03.2023</a:t>
            </a:r>
          </a:p>
        </p:txBody>
      </p:sp>
      <p:sp>
        <p:nvSpPr>
          <p:cNvPr id="17" name="Fußzeilenplatzhalter 2">
            <a:extLst>
              <a:ext uri="{FF2B5EF4-FFF2-40B4-BE49-F238E27FC236}">
                <a16:creationId xmlns:a16="http://schemas.microsoft.com/office/drawing/2014/main" id="{04E31A3B-4189-95C2-9C13-0F8263BB43F4}"/>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8" name="Foliennummernplatzhalter 3">
            <a:extLst>
              <a:ext uri="{FF2B5EF4-FFF2-40B4-BE49-F238E27FC236}">
                <a16:creationId xmlns:a16="http://schemas.microsoft.com/office/drawing/2014/main" id="{B8677A53-52EE-E692-95CE-1CE98384C632}"/>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32</a:t>
            </a:fld>
            <a:endParaRPr lang="de-DE" dirty="0"/>
          </a:p>
        </p:txBody>
      </p:sp>
    </p:spTree>
    <p:extLst>
      <p:ext uri="{BB962C8B-B14F-4D97-AF65-F5344CB8AC3E}">
        <p14:creationId xmlns:p14="http://schemas.microsoft.com/office/powerpoint/2010/main" val="3666523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1079500" algn="l"/>
                <a:tab pos="3770313" algn="l"/>
              </a:tabLst>
            </a:pPr>
            <a:r>
              <a:rPr lang="de-DE" dirty="0">
                <a:solidFill>
                  <a:schemeClr val="bg1">
                    <a:lumMod val="50000"/>
                  </a:schemeClr>
                </a:solidFill>
              </a:rPr>
              <a:t>Cluster 6 </a:t>
            </a:r>
            <a:r>
              <a:rPr lang="de-DE" dirty="0"/>
              <a:t>	Lebensmittel, Bioökonomie, natürliche Ressourcen,</a:t>
            </a:r>
            <a:br>
              <a:rPr lang="de-DE" dirty="0"/>
            </a:br>
            <a:r>
              <a:rPr lang="de-DE" dirty="0"/>
              <a:t>		Landwirtschaft und Umwelt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Lebensmittel … Umwelt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3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Kreislaufwirtschaft und Bioökonomie</a:t>
            </a:r>
          </a:p>
          <a:p>
            <a:r>
              <a:rPr lang="en-US" sz="1100" b="1" i="1" dirty="0">
                <a:solidFill>
                  <a:srgbClr val="164194"/>
                </a:solidFill>
                <a:latin typeface="Calibri" panose="020F0502020204030204" pitchFamily="34" charset="0"/>
                <a:cs typeface="Calibri" panose="020F0502020204030204" pitchFamily="34" charset="0"/>
              </a:rPr>
              <a:t>Circular economy and bioeconomy sectors</a:t>
            </a: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4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Eine saubere und verschmutzungsfreie Umwelt</a:t>
            </a:r>
            <a:endParaRPr lang="de-DE" sz="1100" b="1" i="1" dirty="0">
              <a:solidFill>
                <a:srgbClr val="164194"/>
              </a:solidFill>
              <a:latin typeface="Calibri" panose="020F0502020204030204" pitchFamily="34" charset="0"/>
              <a:cs typeface="Calibri" panose="020F0502020204030204" pitchFamily="34" charset="0"/>
            </a:endParaRPr>
          </a:p>
          <a:p>
            <a:r>
              <a:rPr lang="en-US" sz="1100" b="1" i="1" dirty="0">
                <a:solidFill>
                  <a:srgbClr val="164194"/>
                </a:solidFill>
                <a:latin typeface="Calibri" panose="020F0502020204030204" pitchFamily="34" charset="0"/>
                <a:cs typeface="Calibri" panose="020F0502020204030204" pitchFamily="34" charset="0"/>
              </a:rPr>
              <a:t>Clean environment and zero pollution</a:t>
            </a:r>
            <a:endParaRPr lang="de-DE" sz="1100" b="1" i="1" dirty="0">
              <a:solidFill>
                <a:srgbClr val="164194"/>
              </a:solidFill>
              <a:latin typeface="Calibri" panose="020F0502020204030204" pitchFamily="34" charset="0"/>
              <a:cs typeface="Calibri" panose="020F0502020204030204" pitchFamily="34" charset="0"/>
            </a:endParaRP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5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Klimamaßnahmen an Land und in den Ozeanen und Gewässern</a:t>
            </a:r>
          </a:p>
          <a:p>
            <a:r>
              <a:rPr lang="en-US" sz="1100" b="1" i="1" dirty="0">
                <a:solidFill>
                  <a:srgbClr val="164194"/>
                </a:solidFill>
                <a:latin typeface="Calibri" panose="020F0502020204030204" pitchFamily="34" charset="0"/>
                <a:cs typeface="Calibri" panose="020F0502020204030204" pitchFamily="34" charset="0"/>
              </a:rPr>
              <a:t>Land, ocean and water for climate action</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3051953"/>
            <a:ext cx="719999" cy="365004"/>
            <a:chOff x="3707944" y="2699415"/>
            <a:chExt cx="719999" cy="365004"/>
          </a:xfrm>
        </p:grpSpPr>
        <p:cxnSp>
          <p:nvCxnSpPr>
            <p:cNvPr id="19" name="Gerader Verbinder 18"/>
            <p:cNvCxnSpPr>
              <a:cxnSpLocks/>
            </p:cNvCxnSpPr>
            <p:nvPr/>
          </p:nvCxnSpPr>
          <p:spPr>
            <a:xfrm>
              <a:off x="4139952" y="2699415"/>
              <a:ext cx="287991"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a:cxnSpLocks/>
            </p:cNvCxnSpPr>
            <p:nvPr/>
          </p:nvCxnSpPr>
          <p:spPr>
            <a:xfrm>
              <a:off x="3707944" y="3060918"/>
              <a:ext cx="432008"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a:off x="4139952" y="2699415"/>
              <a:ext cx="0" cy="365004"/>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2464737"/>
            <a:ext cx="719999" cy="770965"/>
            <a:chOff x="3707944" y="2841544"/>
            <a:chExt cx="719999" cy="725836"/>
          </a:xfrm>
        </p:grpSpPr>
        <p:cxnSp>
          <p:nvCxnSpPr>
            <p:cNvPr id="36" name="Gerader Verbinder 35"/>
            <p:cNvCxnSpPr>
              <a:cxnSpLocks/>
            </p:cNvCxnSpPr>
            <p:nvPr/>
          </p:nvCxnSpPr>
          <p:spPr>
            <a:xfrm>
              <a:off x="3995936" y="2841545"/>
              <a:ext cx="432007"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a:cxnSpLocks/>
            </p:cNvCxnSpPr>
            <p:nvPr/>
          </p:nvCxnSpPr>
          <p:spPr>
            <a:xfrm>
              <a:off x="3707944" y="3567380"/>
              <a:ext cx="287992"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3995936" y="2841544"/>
              <a:ext cx="0" cy="725836"/>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1" name="Textfeld 30"/>
          <p:cNvSpPr txBox="1"/>
          <p:nvPr/>
        </p:nvSpPr>
        <p:spPr>
          <a:xfrm>
            <a:off x="505643" y="2730282"/>
            <a:ext cx="3058243" cy="1569660"/>
          </a:xfrm>
          <a:prstGeom prst="rect">
            <a:avLst/>
          </a:prstGeom>
          <a:noFill/>
        </p:spPr>
        <p:txBody>
          <a:bodyPr wrap="square" rtlCol="0">
            <a:spAutoFit/>
          </a:bodyPr>
          <a:lstStyle/>
          <a:p>
            <a:pPr marL="982663" indent="-982663" defTabSz="982663">
              <a:tabLst>
                <a:tab pos="982663" algn="l"/>
              </a:tabLst>
            </a:pPr>
            <a:r>
              <a:rPr lang="de-DE" sz="1200" dirty="0">
                <a:latin typeface="Calibri" panose="020F0502020204030204" pitchFamily="34" charset="0"/>
                <a:cs typeface="Calibri" panose="020F0502020204030204" pitchFamily="34" charset="0"/>
              </a:rPr>
              <a:t>Destination 1:	Biodiversität</a:t>
            </a:r>
          </a:p>
          <a:p>
            <a:pPr marL="982663" indent="-982663" defTabSz="982663"/>
            <a:r>
              <a:rPr lang="de-DE" sz="1200" dirty="0">
                <a:latin typeface="Calibri" panose="020F0502020204030204" pitchFamily="34" charset="0"/>
                <a:cs typeface="Calibri" panose="020F0502020204030204" pitchFamily="34" charset="0"/>
              </a:rPr>
              <a:t>Destination 2:	Lebensmittel</a:t>
            </a:r>
          </a:p>
          <a:p>
            <a:pPr marL="982663" indent="-982663" defTabSz="982663"/>
            <a:r>
              <a:rPr lang="de-DE" sz="1200" b="1" dirty="0">
                <a:latin typeface="Calibri" panose="020F0502020204030204" pitchFamily="34" charset="0"/>
                <a:cs typeface="Calibri" panose="020F0502020204030204" pitchFamily="34" charset="0"/>
              </a:rPr>
              <a:t>Destination 3:	Zirkuläre und Bioökonomie</a:t>
            </a:r>
          </a:p>
          <a:p>
            <a:pPr marL="982663" indent="-982663" defTabSz="982663"/>
            <a:r>
              <a:rPr lang="de-DE" sz="1200" b="1" dirty="0">
                <a:latin typeface="Calibri" panose="020F0502020204030204" pitchFamily="34" charset="0"/>
                <a:cs typeface="Calibri" panose="020F0502020204030204" pitchFamily="34" charset="0"/>
              </a:rPr>
              <a:t>Destination 4:	Saubere Umwelt</a:t>
            </a:r>
          </a:p>
          <a:p>
            <a:pPr marL="982663" indent="-982663" defTabSz="982663"/>
            <a:r>
              <a:rPr lang="de-DE" sz="1200" b="1" dirty="0">
                <a:latin typeface="Calibri" panose="020F0502020204030204" pitchFamily="34" charset="0"/>
                <a:cs typeface="Calibri" panose="020F0502020204030204" pitchFamily="34" charset="0"/>
              </a:rPr>
              <a:t>Destination 5:	Klimamaßnahmen</a:t>
            </a:r>
          </a:p>
          <a:p>
            <a:pPr marL="982663" indent="-982663" defTabSz="982663"/>
            <a:r>
              <a:rPr lang="de-DE" sz="1200" dirty="0">
                <a:latin typeface="Calibri" panose="020F0502020204030204" pitchFamily="34" charset="0"/>
                <a:cs typeface="Calibri" panose="020F0502020204030204" pitchFamily="34" charset="0"/>
              </a:rPr>
              <a:t>Destination 6:	Grüne Gemeinden</a:t>
            </a:r>
          </a:p>
          <a:p>
            <a:pPr marL="982663" indent="-982663" defTabSz="982663"/>
            <a:r>
              <a:rPr lang="de-DE" sz="1200" dirty="0">
                <a:latin typeface="Calibri" panose="020F0502020204030204" pitchFamily="34" charset="0"/>
                <a:cs typeface="Calibri" panose="020F0502020204030204" pitchFamily="34" charset="0"/>
              </a:rPr>
              <a:t>Destination 7:	Unterstützungsmaßnahmen</a:t>
            </a:r>
          </a:p>
          <a:p>
            <a:endParaRPr lang="de-DE" sz="1200" dirty="0">
              <a:latin typeface="Calibri" panose="020F0502020204030204" pitchFamily="34" charset="0"/>
              <a:cs typeface="Calibri" panose="020F0502020204030204" pitchFamily="34" charset="0"/>
            </a:endParaRPr>
          </a:p>
        </p:txBody>
      </p:sp>
      <p:grpSp>
        <p:nvGrpSpPr>
          <p:cNvPr id="33" name="Gruppieren 32"/>
          <p:cNvGrpSpPr/>
          <p:nvPr/>
        </p:nvGrpSpPr>
        <p:grpSpPr>
          <a:xfrm>
            <a:off x="3707904" y="3600141"/>
            <a:ext cx="719999" cy="51732"/>
            <a:chOff x="3707944" y="2992113"/>
            <a:chExt cx="719999" cy="41128"/>
          </a:xfrm>
        </p:grpSpPr>
        <p:cxnSp>
          <p:nvCxnSpPr>
            <p:cNvPr id="34" name="Gerader Verbinder 33"/>
            <p:cNvCxnSpPr/>
            <p:nvPr/>
          </p:nvCxnSpPr>
          <p:spPr>
            <a:xfrm>
              <a:off x="4067943" y="303324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9" name="Gerader Verbinder 38"/>
            <p:cNvCxnSpPr/>
            <p:nvPr/>
          </p:nvCxnSpPr>
          <p:spPr>
            <a:xfrm>
              <a:off x="3707944" y="2992113"/>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40" name="Gerader Verbinder 39"/>
            <p:cNvCxnSpPr>
              <a:cxnSpLocks/>
            </p:cNvCxnSpPr>
            <p:nvPr/>
          </p:nvCxnSpPr>
          <p:spPr>
            <a:xfrm flipV="1">
              <a:off x="4067943" y="2994896"/>
              <a:ext cx="0" cy="38344"/>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5" name="Textfeld 4">
            <a:extLst>
              <a:ext uri="{FF2B5EF4-FFF2-40B4-BE49-F238E27FC236}">
                <a16:creationId xmlns:a16="http://schemas.microsoft.com/office/drawing/2014/main" id="{74045962-2334-CBD6-AB2F-7470F6F36600}"/>
              </a:ext>
            </a:extLst>
          </p:cNvPr>
          <p:cNvSpPr txBox="1"/>
          <p:nvPr/>
        </p:nvSpPr>
        <p:spPr>
          <a:xfrm>
            <a:off x="503887"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3" name="Datumsplatzhalter 1">
            <a:extLst>
              <a:ext uri="{FF2B5EF4-FFF2-40B4-BE49-F238E27FC236}">
                <a16:creationId xmlns:a16="http://schemas.microsoft.com/office/drawing/2014/main" id="{E1DB4C93-3CCA-57D9-C159-C6EA5DC0D29E}"/>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C1818FFE-2C33-40C1-860A-63DD41392246}"/>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8BEEA84E-760D-594E-80C8-878772015F3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33</a:t>
            </a:fld>
            <a:endParaRPr lang="de-DE" dirty="0"/>
          </a:p>
        </p:txBody>
      </p:sp>
    </p:spTree>
    <p:extLst>
      <p:ext uri="{BB962C8B-B14F-4D97-AF65-F5344CB8AC3E}">
        <p14:creationId xmlns:p14="http://schemas.microsoft.com/office/powerpoint/2010/main" val="4057336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1079500" algn="l"/>
                <a:tab pos="3770313" algn="l"/>
              </a:tabLst>
            </a:pPr>
            <a:r>
              <a:rPr lang="de-DE" dirty="0">
                <a:solidFill>
                  <a:schemeClr val="bg1">
                    <a:lumMod val="50000"/>
                  </a:schemeClr>
                </a:solidFill>
              </a:rPr>
              <a:t>Cluster 6 	</a:t>
            </a:r>
            <a:r>
              <a:rPr lang="de-DE" dirty="0"/>
              <a:t>Lebensmittel, Bioökonomie, natürliche Ressourcen,</a:t>
            </a:r>
            <a:br>
              <a:rPr lang="de-DE" dirty="0"/>
            </a:br>
            <a:r>
              <a:rPr lang="de-DE" dirty="0"/>
              <a:t>		Landwirtschaft und Umwelt</a:t>
            </a:r>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Lebensmittel … Umwelt</a:t>
              </a:r>
              <a:endParaRPr lang="de-DE" sz="1400"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1" name="Rechteck 10"/>
          <p:cNvSpPr/>
          <p:nvPr/>
        </p:nvSpPr>
        <p:spPr>
          <a:xfrm>
            <a:off x="4572000"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r>
              <a:rPr lang="de-DE" sz="1100" b="1" dirty="0">
                <a:solidFill>
                  <a:schemeClr val="tx1"/>
                </a:solidFill>
                <a:latin typeface="Calibri" panose="020F0502020204030204" pitchFamily="34" charset="0"/>
                <a:cs typeface="Calibri" panose="020F0502020204030204" pitchFamily="34" charset="0"/>
              </a:rPr>
              <a:t>Destination 6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Resiliente, inklusive, gesunde und grüne ländliche, küstennahe und urbane Gemeinden</a:t>
            </a:r>
            <a:br>
              <a:rPr lang="de-DE" sz="1100" dirty="0">
                <a:solidFill>
                  <a:schemeClr val="tx1"/>
                </a:solidFill>
                <a:latin typeface="Calibri" panose="020F0502020204030204" pitchFamily="34" charset="0"/>
                <a:cs typeface="Calibri" panose="020F0502020204030204" pitchFamily="34" charset="0"/>
              </a:rPr>
            </a:br>
            <a:r>
              <a:rPr lang="en-US" sz="1100" b="1" i="1" dirty="0">
                <a:solidFill>
                  <a:srgbClr val="164194"/>
                </a:solidFill>
                <a:latin typeface="Calibri" panose="020F0502020204030204" pitchFamily="34" charset="0"/>
                <a:cs typeface="Calibri" panose="020F0502020204030204" pitchFamily="34" charset="0"/>
              </a:rPr>
              <a:t>Resilienter, inclusive, healthy and green rural, coastal and urban communities</a:t>
            </a:r>
          </a:p>
          <a:p>
            <a:pPr>
              <a:spcBef>
                <a:spcPts val="600"/>
              </a:spcBef>
            </a:pPr>
            <a:r>
              <a:rPr lang="de-DE" sz="1100" b="1" dirty="0">
                <a:solidFill>
                  <a:schemeClr val="tx1"/>
                </a:solidFill>
                <a:latin typeface="Calibri" panose="020F0502020204030204" pitchFamily="34" charset="0"/>
                <a:cs typeface="Calibri" panose="020F0502020204030204" pitchFamily="34" charset="0"/>
              </a:rPr>
              <a:t>Destination 7 und Call:</a:t>
            </a:r>
            <a:br>
              <a:rPr lang="de-DE" sz="1100" dirty="0">
                <a:solidFill>
                  <a:schemeClr val="tx1"/>
                </a:solidFill>
                <a:latin typeface="Calibri" panose="020F0502020204030204" pitchFamily="34" charset="0"/>
                <a:cs typeface="Calibri" panose="020F0502020204030204" pitchFamily="34" charset="0"/>
              </a:rPr>
            </a:br>
            <a:r>
              <a:rPr lang="de-DE" sz="1100" dirty="0">
                <a:solidFill>
                  <a:schemeClr val="tx1"/>
                </a:solidFill>
                <a:latin typeface="Calibri" panose="020F0502020204030204" pitchFamily="34" charset="0"/>
                <a:cs typeface="Calibri" panose="020F0502020204030204" pitchFamily="34" charset="0"/>
              </a:rPr>
              <a:t>Innovative Governance, Umweltbeobachtung sowie digitale Lösungen zur Unterstützung des Europäischen Green Deal</a:t>
            </a:r>
          </a:p>
          <a:p>
            <a:r>
              <a:rPr lang="en-US" sz="1100" b="1" i="1" dirty="0">
                <a:solidFill>
                  <a:srgbClr val="164194"/>
                </a:solidFill>
                <a:latin typeface="Calibri" panose="020F0502020204030204" pitchFamily="34" charset="0"/>
                <a:cs typeface="Calibri" panose="020F0502020204030204" pitchFamily="34" charset="0"/>
              </a:rPr>
              <a:t>Innovative governance, environmental observations and digital solutions in support of the Green Deal</a:t>
            </a:r>
            <a:endParaRPr lang="de-DE" sz="1100" b="1" dirty="0">
              <a:solidFill>
                <a:srgbClr val="164194"/>
              </a:solidFill>
              <a:latin typeface="Calibri" panose="020F0502020204030204" pitchFamily="34" charset="0"/>
              <a:cs typeface="Calibri" panose="020F0502020204030204" pitchFamily="34" charset="0"/>
            </a:endParaRPr>
          </a:p>
        </p:txBody>
      </p:sp>
      <p:grpSp>
        <p:nvGrpSpPr>
          <p:cNvPr id="27" name="Gruppieren 26"/>
          <p:cNvGrpSpPr/>
          <p:nvPr/>
        </p:nvGrpSpPr>
        <p:grpSpPr>
          <a:xfrm>
            <a:off x="3707944" y="2355726"/>
            <a:ext cx="719999" cy="1440160"/>
            <a:chOff x="3707944" y="2355726"/>
            <a:chExt cx="719999" cy="1440160"/>
          </a:xfrm>
        </p:grpSpPr>
        <p:cxnSp>
          <p:nvCxnSpPr>
            <p:cNvPr id="19" name="Gerader Verbinder 18"/>
            <p:cNvCxnSpPr/>
            <p:nvPr/>
          </p:nvCxnSpPr>
          <p:spPr>
            <a:xfrm>
              <a:off x="3995936" y="2355726"/>
              <a:ext cx="432007"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a:off x="3707944" y="3795886"/>
              <a:ext cx="287992"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23" name="Gerader Verbinder 22"/>
            <p:cNvCxnSpPr>
              <a:cxnSpLocks/>
            </p:cNvCxnSpPr>
            <p:nvPr/>
          </p:nvCxnSpPr>
          <p:spPr>
            <a:xfrm flipV="1">
              <a:off x="3995936" y="2355728"/>
              <a:ext cx="0" cy="144015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707944" y="3257212"/>
            <a:ext cx="719999" cy="719773"/>
            <a:chOff x="3707944" y="2783702"/>
            <a:chExt cx="719999" cy="719773"/>
          </a:xfrm>
        </p:grpSpPr>
        <p:cxnSp>
          <p:nvCxnSpPr>
            <p:cNvPr id="36" name="Gerader Verbinder 35"/>
            <p:cNvCxnSpPr/>
            <p:nvPr/>
          </p:nvCxnSpPr>
          <p:spPr>
            <a:xfrm>
              <a:off x="4139952" y="2785276"/>
              <a:ext cx="287991"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7" name="Gerader Verbinder 36"/>
            <p:cNvCxnSpPr/>
            <p:nvPr/>
          </p:nvCxnSpPr>
          <p:spPr>
            <a:xfrm>
              <a:off x="3707944" y="3503475"/>
              <a:ext cx="432008"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38" name="Gerader Verbinder 37"/>
            <p:cNvCxnSpPr>
              <a:cxnSpLocks/>
            </p:cNvCxnSpPr>
            <p:nvPr/>
          </p:nvCxnSpPr>
          <p:spPr>
            <a:xfrm>
              <a:off x="4139952" y="2783702"/>
              <a:ext cx="0" cy="719773"/>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1" name="Textfeld 30"/>
          <p:cNvSpPr txBox="1"/>
          <p:nvPr/>
        </p:nvSpPr>
        <p:spPr>
          <a:xfrm>
            <a:off x="505643" y="2730282"/>
            <a:ext cx="3058243" cy="1569660"/>
          </a:xfrm>
          <a:prstGeom prst="rect">
            <a:avLst/>
          </a:prstGeom>
          <a:noFill/>
        </p:spPr>
        <p:txBody>
          <a:bodyPr wrap="square" rtlCol="0">
            <a:spAutoFit/>
          </a:bodyPr>
          <a:lstStyle/>
          <a:p>
            <a:pPr marL="982663" indent="-982663" defTabSz="982663">
              <a:tabLst>
                <a:tab pos="982663" algn="l"/>
              </a:tabLst>
            </a:pPr>
            <a:r>
              <a:rPr lang="de-DE" sz="1200" dirty="0">
                <a:latin typeface="Calibri" panose="020F0502020204030204" pitchFamily="34" charset="0"/>
                <a:cs typeface="Calibri" panose="020F0502020204030204" pitchFamily="34" charset="0"/>
              </a:rPr>
              <a:t>Destination 1:	Biodiversität</a:t>
            </a:r>
          </a:p>
          <a:p>
            <a:pPr marL="982663" indent="-982663" defTabSz="982663"/>
            <a:r>
              <a:rPr lang="de-DE" sz="1200" dirty="0">
                <a:latin typeface="Calibri" panose="020F0502020204030204" pitchFamily="34" charset="0"/>
                <a:cs typeface="Calibri" panose="020F0502020204030204" pitchFamily="34" charset="0"/>
              </a:rPr>
              <a:t>Destination 2:	Lebensmittel</a:t>
            </a:r>
          </a:p>
          <a:p>
            <a:pPr marL="982663" indent="-982663" defTabSz="982663"/>
            <a:r>
              <a:rPr lang="de-DE" sz="1200" dirty="0">
                <a:latin typeface="Calibri" panose="020F0502020204030204" pitchFamily="34" charset="0"/>
                <a:cs typeface="Calibri" panose="020F0502020204030204" pitchFamily="34" charset="0"/>
              </a:rPr>
              <a:t>Destination 3:	Zirkuläre und Bioökonomie</a:t>
            </a:r>
          </a:p>
          <a:p>
            <a:pPr marL="982663" indent="-982663" defTabSz="982663"/>
            <a:r>
              <a:rPr lang="de-DE" sz="1200" dirty="0">
                <a:latin typeface="Calibri" panose="020F0502020204030204" pitchFamily="34" charset="0"/>
                <a:cs typeface="Calibri" panose="020F0502020204030204" pitchFamily="34" charset="0"/>
              </a:rPr>
              <a:t>Destination 4:	Saubere Umwelt</a:t>
            </a:r>
          </a:p>
          <a:p>
            <a:pPr marL="982663" indent="-982663" defTabSz="982663"/>
            <a:r>
              <a:rPr lang="de-DE" sz="1200" dirty="0">
                <a:latin typeface="Calibri" panose="020F0502020204030204" pitchFamily="34" charset="0"/>
                <a:cs typeface="Calibri" panose="020F0502020204030204" pitchFamily="34" charset="0"/>
              </a:rPr>
              <a:t>Destination 5:	Klimamaßnahmen</a:t>
            </a:r>
          </a:p>
          <a:p>
            <a:pPr marL="982663" indent="-982663" defTabSz="982663"/>
            <a:r>
              <a:rPr lang="de-DE" sz="1200" b="1" dirty="0">
                <a:latin typeface="Calibri" panose="020F0502020204030204" pitchFamily="34" charset="0"/>
                <a:cs typeface="Calibri" panose="020F0502020204030204" pitchFamily="34" charset="0"/>
              </a:rPr>
              <a:t>Destination 6:	Grüne Gemeinden</a:t>
            </a:r>
          </a:p>
          <a:p>
            <a:pPr marL="982663" indent="-982663" defTabSz="982663"/>
            <a:r>
              <a:rPr lang="de-DE" sz="1200" b="1" dirty="0">
                <a:latin typeface="Calibri" panose="020F0502020204030204" pitchFamily="34" charset="0"/>
                <a:cs typeface="Calibri" panose="020F0502020204030204" pitchFamily="34" charset="0"/>
              </a:rPr>
              <a:t>Destination 7:	Unterstützungsmaßnahmen</a:t>
            </a:r>
          </a:p>
          <a:p>
            <a:endParaRPr lang="de-DE" sz="1200" dirty="0">
              <a:latin typeface="Calibri" panose="020F0502020204030204" pitchFamily="34" charset="0"/>
              <a:cs typeface="Calibri" panose="020F0502020204030204" pitchFamily="34" charset="0"/>
            </a:endParaRPr>
          </a:p>
        </p:txBody>
      </p:sp>
      <p:sp>
        <p:nvSpPr>
          <p:cNvPr id="13" name="Textfeld 12">
            <a:extLst>
              <a:ext uri="{FF2B5EF4-FFF2-40B4-BE49-F238E27FC236}">
                <a16:creationId xmlns:a16="http://schemas.microsoft.com/office/drawing/2014/main" id="{1A456568-51C2-81DB-AE35-9322EFA11C95}"/>
              </a:ext>
            </a:extLst>
          </p:cNvPr>
          <p:cNvSpPr txBox="1"/>
          <p:nvPr/>
        </p:nvSpPr>
        <p:spPr>
          <a:xfrm>
            <a:off x="503887"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9" name="Datumsplatzhalter 1">
            <a:extLst>
              <a:ext uri="{FF2B5EF4-FFF2-40B4-BE49-F238E27FC236}">
                <a16:creationId xmlns:a16="http://schemas.microsoft.com/office/drawing/2014/main" id="{8AC4DE74-1C17-338D-A24D-0FB36F3E75A3}"/>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0FDF3EF2-AF0D-FFCC-78E5-93CAE1DFDE7C}"/>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96285EF2-636B-D170-1637-742394AE5129}"/>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34</a:t>
            </a:fld>
            <a:endParaRPr lang="de-DE" dirty="0"/>
          </a:p>
        </p:txBody>
      </p:sp>
    </p:spTree>
    <p:extLst>
      <p:ext uri="{BB962C8B-B14F-4D97-AF65-F5344CB8AC3E}">
        <p14:creationId xmlns:p14="http://schemas.microsoft.com/office/powerpoint/2010/main" val="2083378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pPr>
              <a:tabLst>
                <a:tab pos="900113" algn="l"/>
                <a:tab pos="3678238" algn="l"/>
              </a:tabLst>
            </a:pPr>
            <a:r>
              <a:rPr lang="de-DE" dirty="0">
                <a:solidFill>
                  <a:schemeClr val="bg1">
                    <a:lumMod val="50000"/>
                  </a:schemeClr>
                </a:solidFill>
              </a:rPr>
              <a:t>Missionen unter Horizont Europa</a:t>
            </a:r>
            <a:endParaRPr lang="de-DE" dirty="0"/>
          </a:p>
        </p:txBody>
      </p:sp>
      <p:grpSp>
        <p:nvGrpSpPr>
          <p:cNvPr id="2" name="Gruppieren 1"/>
          <p:cNvGrpSpPr/>
          <p:nvPr/>
        </p:nvGrpSpPr>
        <p:grpSpPr>
          <a:xfrm>
            <a:off x="506316" y="1563638"/>
            <a:ext cx="3060000" cy="504056"/>
            <a:chOff x="506316" y="1635646"/>
            <a:chExt cx="3060000" cy="504056"/>
          </a:xfrm>
        </p:grpSpPr>
        <p:sp>
          <p:nvSpPr>
            <p:cNvPr id="6" name="Rechteck 5"/>
            <p:cNvSpPr/>
            <p:nvPr/>
          </p:nvSpPr>
          <p:spPr>
            <a:xfrm>
              <a:off x="506316" y="1635646"/>
              <a:ext cx="3060000" cy="504056"/>
            </a:xfrm>
            <a:prstGeom prst="rect">
              <a:avLst/>
            </a:prstGeom>
            <a:solidFill>
              <a:srgbClr val="EB5D47"/>
            </a:solidFill>
            <a:ln w="12700">
              <a:solidFill>
                <a:srgbClr val="E41B21"/>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7" name="Textfeld 6"/>
            <p:cNvSpPr txBox="1"/>
            <p:nvPr/>
          </p:nvSpPr>
          <p:spPr>
            <a:xfrm>
              <a:off x="683568" y="1736737"/>
              <a:ext cx="2664296" cy="307777"/>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Missionen</a:t>
              </a:r>
              <a:endParaRPr lang="de-DE" sz="1400" b="1" dirty="0">
                <a:solidFill>
                  <a:schemeClr val="bg1"/>
                </a:solidFill>
              </a:endParaRPr>
            </a:p>
          </p:txBody>
        </p:sp>
      </p:grpSp>
      <p:sp>
        <p:nvSpPr>
          <p:cNvPr id="8" name="Rechteck 7"/>
          <p:cNvSpPr/>
          <p:nvPr/>
        </p:nvSpPr>
        <p:spPr>
          <a:xfrm>
            <a:off x="505644"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1" name="Rechteck 10"/>
          <p:cNvSpPr/>
          <p:nvPr/>
        </p:nvSpPr>
        <p:spPr>
          <a:xfrm>
            <a:off x="4572000" y="1844402"/>
            <a:ext cx="3060000" cy="2707292"/>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rIns="72000" bIns="90000" rtlCol="0" anchor="ctr" anchorCtr="0"/>
          <a:lstStyle/>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Adaptation to climate change</a:t>
            </a: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Cancer</a:t>
            </a: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Restore our Ocean, seas and waters by 2030 </a:t>
            </a:r>
            <a:r>
              <a:rPr lang="en-US" sz="1200" i="1" dirty="0">
                <a:solidFill>
                  <a:srgbClr val="164194"/>
                </a:solidFill>
                <a:latin typeface="Calibri" panose="020F0502020204030204" pitchFamily="34" charset="0"/>
                <a:cs typeface="Calibri" panose="020F0502020204030204" pitchFamily="34" charset="0"/>
              </a:rPr>
              <a:t>(WP 2021 – 2022)</a:t>
            </a:r>
            <a:endParaRPr lang="en-US" sz="1200" b="1" i="1" dirty="0">
              <a:solidFill>
                <a:srgbClr val="164194"/>
              </a:solidFill>
              <a:latin typeface="Calibri" panose="020F0502020204030204" pitchFamily="34" charset="0"/>
              <a:cs typeface="Calibri" panose="020F0502020204030204" pitchFamily="34" charset="0"/>
            </a:endParaRP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Restore our Ocean and Waters by 2030 </a:t>
            </a:r>
            <a:r>
              <a:rPr lang="en-US" sz="1200" i="1" dirty="0">
                <a:solidFill>
                  <a:srgbClr val="164194"/>
                </a:solidFill>
                <a:latin typeface="Calibri" panose="020F0502020204030204" pitchFamily="34" charset="0"/>
                <a:cs typeface="Calibri" panose="020F0502020204030204" pitchFamily="34" charset="0"/>
              </a:rPr>
              <a:t>(WP 2023 – 2024)</a:t>
            </a:r>
            <a:endParaRPr lang="en-US" sz="1200" b="1" i="1" dirty="0">
              <a:solidFill>
                <a:srgbClr val="164194"/>
              </a:solidFill>
              <a:latin typeface="Calibri" panose="020F0502020204030204" pitchFamily="34" charset="0"/>
              <a:cs typeface="Calibri" panose="020F0502020204030204" pitchFamily="34" charset="0"/>
            </a:endParaRP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Climate neutral and smart cities </a:t>
            </a:r>
            <a:r>
              <a:rPr lang="en-US" sz="1200" i="1" dirty="0">
                <a:solidFill>
                  <a:srgbClr val="164194"/>
                </a:solidFill>
                <a:latin typeface="Calibri" panose="020F0502020204030204" pitchFamily="34" charset="0"/>
                <a:cs typeface="Calibri" panose="020F0502020204030204" pitchFamily="34" charset="0"/>
              </a:rPr>
              <a:t>(WP 2021 – 2022)</a:t>
            </a:r>
            <a:endParaRPr lang="en-US" sz="1200" b="1" i="1" dirty="0">
              <a:solidFill>
                <a:srgbClr val="164194"/>
              </a:solidFill>
              <a:latin typeface="Calibri" panose="020F0502020204030204" pitchFamily="34" charset="0"/>
              <a:cs typeface="Calibri" panose="020F0502020204030204" pitchFamily="34" charset="0"/>
            </a:endParaRP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100 Climate-Neutral and Smart Cities by 2030 </a:t>
            </a:r>
            <a:r>
              <a:rPr lang="en-US" sz="1200" i="1" dirty="0">
                <a:solidFill>
                  <a:srgbClr val="164194"/>
                </a:solidFill>
                <a:latin typeface="Calibri" panose="020F0502020204030204" pitchFamily="34" charset="0"/>
                <a:cs typeface="Calibri" panose="020F0502020204030204" pitchFamily="34" charset="0"/>
              </a:rPr>
              <a:t>(WP 2023 – 2024)</a:t>
            </a: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Soil health and food</a:t>
            </a:r>
            <a:r>
              <a:rPr lang="en-US" sz="1200" i="1" dirty="0">
                <a:solidFill>
                  <a:srgbClr val="164194"/>
                </a:solidFill>
                <a:latin typeface="Calibri" panose="020F0502020204030204" pitchFamily="34" charset="0"/>
                <a:cs typeface="Calibri" panose="020F0502020204030204" pitchFamily="34" charset="0"/>
              </a:rPr>
              <a:t> (WP 2021 – 2022)</a:t>
            </a:r>
            <a:endParaRPr lang="en-US" sz="1200" b="1" i="1" dirty="0">
              <a:solidFill>
                <a:srgbClr val="164194"/>
              </a:solidFill>
              <a:latin typeface="Calibri" panose="020F0502020204030204" pitchFamily="34" charset="0"/>
              <a:cs typeface="Calibri" panose="020F0502020204030204" pitchFamily="34" charset="0"/>
            </a:endParaRPr>
          </a:p>
          <a:p>
            <a:pPr marL="628650" indent="-628650">
              <a:tabLst>
                <a:tab pos="628650" algn="l"/>
              </a:tabLst>
            </a:pPr>
            <a:r>
              <a:rPr lang="en-US" sz="1200" b="1" i="1" dirty="0">
                <a:solidFill>
                  <a:srgbClr val="164194"/>
                </a:solidFill>
                <a:latin typeface="Calibri" panose="020F0502020204030204" pitchFamily="34" charset="0"/>
                <a:cs typeface="Calibri" panose="020F0502020204030204" pitchFamily="34" charset="0"/>
              </a:rPr>
              <a:t>Mission:	A Soil Deal for Europe </a:t>
            </a:r>
            <a:r>
              <a:rPr lang="en-US" sz="1200" i="1" dirty="0">
                <a:solidFill>
                  <a:srgbClr val="164194"/>
                </a:solidFill>
                <a:latin typeface="Calibri" panose="020F0502020204030204" pitchFamily="34" charset="0"/>
                <a:cs typeface="Calibri" panose="020F0502020204030204" pitchFamily="34" charset="0"/>
              </a:rPr>
              <a:t>(WP 2023 – 2024)</a:t>
            </a:r>
            <a:endParaRPr lang="en-US" sz="1200" b="1" i="1" dirty="0">
              <a:solidFill>
                <a:srgbClr val="164194"/>
              </a:solidFill>
              <a:latin typeface="Calibri" panose="020F0502020204030204" pitchFamily="34" charset="0"/>
              <a:cs typeface="Calibri" panose="020F0502020204030204" pitchFamily="34" charset="0"/>
            </a:endParaRPr>
          </a:p>
        </p:txBody>
      </p:sp>
      <p:grpSp>
        <p:nvGrpSpPr>
          <p:cNvPr id="24" name="Gruppieren 23"/>
          <p:cNvGrpSpPr/>
          <p:nvPr/>
        </p:nvGrpSpPr>
        <p:grpSpPr>
          <a:xfrm>
            <a:off x="7956376" y="1131590"/>
            <a:ext cx="612040" cy="180442"/>
            <a:chOff x="1727712" y="2024133"/>
            <a:chExt cx="612040" cy="180442"/>
          </a:xfrm>
        </p:grpSpPr>
        <p:sp>
          <p:nvSpPr>
            <p:cNvPr id="25" name="Rechteck 24"/>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Textfeld 30"/>
          <p:cNvSpPr txBox="1"/>
          <p:nvPr/>
        </p:nvSpPr>
        <p:spPr>
          <a:xfrm>
            <a:off x="505643" y="2717582"/>
            <a:ext cx="3058243" cy="1569660"/>
          </a:xfrm>
          <a:prstGeom prst="rect">
            <a:avLst/>
          </a:prstGeom>
          <a:noFill/>
        </p:spPr>
        <p:txBody>
          <a:bodyPr wrap="square" rtlCol="0">
            <a:spAutoFit/>
          </a:bodyPr>
          <a:lstStyle/>
          <a:p>
            <a:pPr marL="628650" indent="-628650" defTabSz="982663">
              <a:tabLst>
                <a:tab pos="628650" algn="l"/>
              </a:tabLst>
            </a:pPr>
            <a:r>
              <a:rPr lang="de-DE" sz="1200" dirty="0">
                <a:latin typeface="Calibri" panose="020F0502020204030204" pitchFamily="34" charset="0"/>
                <a:cs typeface="Calibri" panose="020F0502020204030204" pitchFamily="34" charset="0"/>
              </a:rPr>
              <a:t>Mission:	Anpassung an den Klimawandel</a:t>
            </a:r>
          </a:p>
          <a:p>
            <a:pPr marL="628650" indent="-628650" defTabSz="982663">
              <a:tabLst>
                <a:tab pos="628650" algn="l"/>
              </a:tabLst>
            </a:pPr>
            <a:r>
              <a:rPr lang="de-DE" sz="1200" dirty="0">
                <a:latin typeface="Calibri" panose="020F0502020204030204" pitchFamily="34" charset="0"/>
                <a:cs typeface="Calibri" panose="020F0502020204030204" pitchFamily="34" charset="0"/>
              </a:rPr>
              <a:t>Mission:	Krebs</a:t>
            </a:r>
          </a:p>
          <a:p>
            <a:pPr marL="628650" indent="-628650" defTabSz="982663">
              <a:tabLst>
                <a:tab pos="628650" algn="l"/>
              </a:tabLst>
            </a:pPr>
            <a:r>
              <a:rPr lang="de-DE" sz="1200" dirty="0">
                <a:latin typeface="Calibri" panose="020F0502020204030204" pitchFamily="34" charset="0"/>
                <a:cs typeface="Calibri" panose="020F0502020204030204" pitchFamily="34" charset="0"/>
              </a:rPr>
              <a:t>Mission:	Gesunde Ozeane, Meere, Küsten- und Binnengewässer</a:t>
            </a:r>
          </a:p>
          <a:p>
            <a:pPr marL="628650" indent="-628650" defTabSz="982663">
              <a:tabLst>
                <a:tab pos="628650" algn="l"/>
              </a:tabLst>
            </a:pPr>
            <a:r>
              <a:rPr lang="de-DE" sz="1200" dirty="0">
                <a:latin typeface="Calibri" panose="020F0502020204030204" pitchFamily="34" charset="0"/>
                <a:cs typeface="Calibri" panose="020F0502020204030204" pitchFamily="34" charset="0"/>
              </a:rPr>
              <a:t>Mission:	Klimaneutrale intelligente Städte</a:t>
            </a:r>
          </a:p>
          <a:p>
            <a:pPr marL="628650" indent="-628650" defTabSz="982663">
              <a:tabLst>
                <a:tab pos="628650" algn="l"/>
              </a:tabLst>
            </a:pPr>
            <a:r>
              <a:rPr lang="de-DE" sz="1200" dirty="0">
                <a:latin typeface="Calibri" panose="020F0502020204030204" pitchFamily="34" charset="0"/>
                <a:cs typeface="Calibri" panose="020F0502020204030204" pitchFamily="34" charset="0"/>
              </a:rPr>
              <a:t>Mission:	Bodengesundheit und Ernährung</a:t>
            </a:r>
          </a:p>
          <a:p>
            <a:pPr marL="628650" indent="-628650" defTabSz="982663">
              <a:tabLst>
                <a:tab pos="628650" algn="l"/>
              </a:tabLst>
            </a:pPr>
            <a:endParaRPr lang="de-DE" sz="1200" dirty="0">
              <a:latin typeface="Calibri" panose="020F0502020204030204" pitchFamily="34" charset="0"/>
              <a:cs typeface="Calibri" panose="020F0502020204030204" pitchFamily="34" charset="0"/>
            </a:endParaRPr>
          </a:p>
          <a:p>
            <a:endParaRPr lang="de-DE" sz="1200" dirty="0">
              <a:latin typeface="Calibri" panose="020F0502020204030204" pitchFamily="34" charset="0"/>
              <a:cs typeface="Calibri" panose="020F0502020204030204" pitchFamily="34" charset="0"/>
            </a:endParaRPr>
          </a:p>
        </p:txBody>
      </p:sp>
      <p:sp>
        <p:nvSpPr>
          <p:cNvPr id="13" name="Textfeld 12">
            <a:extLst>
              <a:ext uri="{FF2B5EF4-FFF2-40B4-BE49-F238E27FC236}">
                <a16:creationId xmlns:a16="http://schemas.microsoft.com/office/drawing/2014/main" id="{1A456568-51C2-81DB-AE35-9322EFA11C95}"/>
              </a:ext>
            </a:extLst>
          </p:cNvPr>
          <p:cNvSpPr txBox="1"/>
          <p:nvPr/>
        </p:nvSpPr>
        <p:spPr>
          <a:xfrm>
            <a:off x="503887" y="2067694"/>
            <a:ext cx="3060000" cy="523220"/>
          </a:xfrm>
          <a:prstGeom prst="rect">
            <a:avLst/>
          </a:prstGeom>
          <a:noFill/>
        </p:spPr>
        <p:txBody>
          <a:bodyPr wrap="square" rtlCol="0">
            <a:spAutoFit/>
          </a:bodyPr>
          <a:lstStyle/>
          <a:p>
            <a:pPr algn="ctr"/>
            <a:r>
              <a:rPr lang="de-DE" sz="1400" dirty="0">
                <a:latin typeface="Calibri" panose="020F0502020204030204" pitchFamily="34" charset="0"/>
                <a:cs typeface="Calibri" panose="020F0502020204030204" pitchFamily="34" charset="0"/>
              </a:rPr>
              <a:t>Arbeitsprogramme</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2021 – 2022 und 2023 – 2024</a:t>
            </a:r>
          </a:p>
        </p:txBody>
      </p:sp>
      <p:sp>
        <p:nvSpPr>
          <p:cNvPr id="14" name="Datumsplatzhalter 1">
            <a:extLst>
              <a:ext uri="{FF2B5EF4-FFF2-40B4-BE49-F238E27FC236}">
                <a16:creationId xmlns:a16="http://schemas.microsoft.com/office/drawing/2014/main" id="{1B9CDC0D-A37E-591B-60E3-868957EC0998}"/>
              </a:ext>
            </a:extLst>
          </p:cNvPr>
          <p:cNvSpPr>
            <a:spLocks noGrp="1"/>
          </p:cNvSpPr>
          <p:nvPr>
            <p:ph type="dt" sz="half" idx="2"/>
          </p:nvPr>
        </p:nvSpPr>
        <p:spPr>
          <a:xfrm>
            <a:off x="7981678" y="4876006"/>
            <a:ext cx="694778" cy="274637"/>
          </a:xfrm>
        </p:spPr>
        <p:txBody>
          <a:bodyPr/>
          <a:lstStyle/>
          <a:p>
            <a:r>
              <a:rPr lang="de-DE" dirty="0"/>
              <a:t>15.03.2023</a:t>
            </a:r>
          </a:p>
        </p:txBody>
      </p:sp>
      <p:sp>
        <p:nvSpPr>
          <p:cNvPr id="15" name="Fußzeilenplatzhalter 2">
            <a:extLst>
              <a:ext uri="{FF2B5EF4-FFF2-40B4-BE49-F238E27FC236}">
                <a16:creationId xmlns:a16="http://schemas.microsoft.com/office/drawing/2014/main" id="{729879C8-2636-88D0-CAE6-FF0289B32B88}"/>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6" name="Foliennummernplatzhalter 3">
            <a:extLst>
              <a:ext uri="{FF2B5EF4-FFF2-40B4-BE49-F238E27FC236}">
                <a16:creationId xmlns:a16="http://schemas.microsoft.com/office/drawing/2014/main" id="{8CB74E1B-E3B7-B7C6-A041-9A767491CE8B}"/>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35</a:t>
            </a:fld>
            <a:endParaRPr lang="de-DE" dirty="0"/>
          </a:p>
        </p:txBody>
      </p:sp>
    </p:spTree>
    <p:extLst>
      <p:ext uri="{BB962C8B-B14F-4D97-AF65-F5344CB8AC3E}">
        <p14:creationId xmlns:p14="http://schemas.microsoft.com/office/powerpoint/2010/main" val="1019505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Mission </a:t>
            </a:r>
            <a:r>
              <a:rPr lang="de-DE" dirty="0"/>
              <a:t>Klimaneutrale intelligente Städte</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p>
          <a:p>
            <a:pPr algn="ct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Climate neutral and smart cities </a:t>
            </a:r>
            <a:br>
              <a:rPr lang="en-US" sz="1400" b="1" i="1" dirty="0">
                <a:solidFill>
                  <a:srgbClr val="164194"/>
                </a:solidFill>
                <a:latin typeface="Calibri" panose="020F0502020204030204" pitchFamily="34" charset="0"/>
                <a:cs typeface="Calibri" panose="020F0502020204030204" pitchFamily="34" charset="0"/>
              </a:rPr>
            </a:br>
            <a:r>
              <a:rPr lang="en-US" sz="1400" i="1" dirty="0">
                <a:solidFill>
                  <a:srgbClr val="164194"/>
                </a:solidFill>
                <a:latin typeface="Calibri" panose="020F0502020204030204" pitchFamily="34" charset="0"/>
                <a:cs typeface="Calibri" panose="020F0502020204030204" pitchFamily="34" charset="0"/>
              </a:rPr>
              <a:t>(WP 2021 – 2022)</a:t>
            </a:r>
          </a:p>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100 Climate-Neutral and Smart Cities by 2030</a:t>
            </a:r>
            <a:br>
              <a:rPr lang="en-US" sz="1400" b="1" i="1" dirty="0">
                <a:solidFill>
                  <a:srgbClr val="164194"/>
                </a:solidFill>
                <a:latin typeface="Calibri" panose="020F0502020204030204" pitchFamily="34" charset="0"/>
                <a:cs typeface="Calibri" panose="020F0502020204030204" pitchFamily="34" charset="0"/>
              </a:rPr>
            </a:br>
            <a:r>
              <a:rPr lang="en-US" sz="1400" i="1" dirty="0">
                <a:solidFill>
                  <a:srgbClr val="164194"/>
                </a:solidFill>
                <a:latin typeface="Calibri" panose="020F0502020204030204" pitchFamily="34" charset="0"/>
                <a:cs typeface="Calibri" panose="020F0502020204030204" pitchFamily="34" charset="0"/>
              </a:rPr>
              <a:t>(WP 2023 – 2024)</a:t>
            </a: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Calls: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Supporting the transition towards climate neutrality within cities</a:t>
            </a: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Research and Innovation actions to support the implementation of the Climate-Neutral and Smart Cities Mission</a:t>
            </a: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Associating Ukrainian cities to the Climate-neutral and smart cities Mission</a:t>
            </a: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x	</a:t>
            </a: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r>
              <a:rPr lang="de-DE" sz="1100" b="1" dirty="0">
                <a:solidFill>
                  <a:schemeClr val="tx1"/>
                </a:solidFill>
                <a:latin typeface="Calibri" panose="020F0502020204030204" pitchFamily="34" charset="0"/>
                <a:cs typeface="Calibri" panose="020F0502020204030204" pitchFamily="34" charset="0"/>
              </a:rPr>
              <a:t>			</a:t>
            </a:r>
          </a:p>
          <a:p>
            <a:pPr>
              <a:spcBef>
                <a:spcPts val="600"/>
              </a:spcBef>
              <a:tabLst>
                <a:tab pos="182563" algn="ctr"/>
                <a:tab pos="541338" algn="ctr"/>
                <a:tab pos="898525" algn="ctr"/>
                <a:tab pos="1255713" algn="ctr"/>
              </a:tabLst>
            </a:pPr>
            <a:r>
              <a:rPr lang="de-DE" sz="1100" b="1" dirty="0">
                <a:solidFill>
                  <a:schemeClr val="tx1"/>
                </a:solidFill>
                <a:latin typeface="Calibri" panose="020F0502020204030204" pitchFamily="34" charset="0"/>
                <a:cs typeface="Calibri" panose="020F0502020204030204" pitchFamily="34" charset="0"/>
              </a:rPr>
              <a:t>				 </a:t>
            </a:r>
          </a:p>
        </p:txBody>
      </p:sp>
      <p:grpSp>
        <p:nvGrpSpPr>
          <p:cNvPr id="13" name="Gruppieren 12"/>
          <p:cNvGrpSpPr/>
          <p:nvPr/>
        </p:nvGrpSpPr>
        <p:grpSpPr>
          <a:xfrm>
            <a:off x="3707944" y="2245051"/>
            <a:ext cx="720040" cy="24378"/>
            <a:chOff x="3707944" y="2245051"/>
            <a:chExt cx="720040" cy="24378"/>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2437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04D497D5-8E5C-478D-F496-744B3F444A99}"/>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62B71979-5C11-504F-E18D-7FABE802BAA4}"/>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B7CC278D-05A6-6900-53A5-0A6299D46F55}"/>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36</a:t>
            </a:fld>
            <a:endParaRPr lang="de-DE" dirty="0"/>
          </a:p>
        </p:txBody>
      </p:sp>
    </p:spTree>
    <p:extLst>
      <p:ext uri="{BB962C8B-B14F-4D97-AF65-F5344CB8AC3E}">
        <p14:creationId xmlns:p14="http://schemas.microsoft.com/office/powerpoint/2010/main" val="13824637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Mission </a:t>
            </a:r>
            <a:r>
              <a:rPr lang="de-DE" dirty="0"/>
              <a:t>Krebs</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p>
          <a:p>
            <a:pPr algn="ct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Cancer</a:t>
            </a: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Calls: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Preparing UNCAN.eu, a European initiative to understand cancer</a:t>
            </a: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Research and Innovation actions supporting the implementation of the Mission on Cancer</a:t>
            </a: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	 x 		</a:t>
            </a: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24378"/>
            <a:chOff x="3707944" y="2245051"/>
            <a:chExt cx="720040" cy="24378"/>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2437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0776AE1B-453F-8B74-2174-42DFA891048B}"/>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3CFCCD3E-9B4D-FCF4-FB56-1E72612230BA}"/>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2CD41C71-EBA1-7D2D-1437-78C137B6BA37}"/>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37</a:t>
            </a:fld>
            <a:endParaRPr lang="de-DE" dirty="0"/>
          </a:p>
        </p:txBody>
      </p:sp>
    </p:spTree>
    <p:extLst>
      <p:ext uri="{BB962C8B-B14F-4D97-AF65-F5344CB8AC3E}">
        <p14:creationId xmlns:p14="http://schemas.microsoft.com/office/powerpoint/2010/main" val="2007712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Mission </a:t>
            </a:r>
            <a:r>
              <a:rPr lang="de-DE" dirty="0"/>
              <a:t>Bodengesundheit und Ernährung</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Arbeitsprogramme</a:t>
            </a:r>
          </a:p>
          <a:p>
            <a:pPr algn="ctr"/>
            <a:r>
              <a:rPr lang="de-DE" sz="1400" dirty="0">
                <a:solidFill>
                  <a:schemeClr val="tx1"/>
                </a:solidFill>
                <a:latin typeface="Calibri" panose="020F0502020204030204" pitchFamily="34" charset="0"/>
                <a:cs typeface="Calibri" panose="020F0502020204030204" pitchFamily="34" charset="0"/>
              </a:rPr>
              <a:t>2021 – 2022 und 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Soil health and food</a:t>
            </a:r>
            <a:br>
              <a:rPr lang="en-US" sz="1400" b="1" i="1" dirty="0">
                <a:solidFill>
                  <a:srgbClr val="164194"/>
                </a:solidFill>
                <a:latin typeface="Calibri" panose="020F0502020204030204" pitchFamily="34" charset="0"/>
                <a:cs typeface="Calibri" panose="020F0502020204030204" pitchFamily="34" charset="0"/>
              </a:rPr>
            </a:br>
            <a:r>
              <a:rPr lang="en-US" sz="1400" i="1" dirty="0">
                <a:solidFill>
                  <a:srgbClr val="164194"/>
                </a:solidFill>
                <a:latin typeface="Calibri" panose="020F0502020204030204" pitchFamily="34" charset="0"/>
                <a:cs typeface="Calibri" panose="020F0502020204030204" pitchFamily="34" charset="0"/>
              </a:rPr>
              <a:t>(WP 2021 – 2022)</a:t>
            </a:r>
            <a:endParaRPr lang="en-US" sz="1400" b="1" i="1" dirty="0">
              <a:solidFill>
                <a:srgbClr val="164194"/>
              </a:solidFill>
              <a:latin typeface="Calibri" panose="020F0502020204030204" pitchFamily="34" charset="0"/>
              <a:cs typeface="Calibri" panose="020F0502020204030204" pitchFamily="34" charset="0"/>
            </a:endParaRPr>
          </a:p>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A Soil Deal for Europe</a:t>
            </a:r>
            <a:br>
              <a:rPr lang="en-US" sz="1400" b="1" i="1" dirty="0">
                <a:solidFill>
                  <a:srgbClr val="164194"/>
                </a:solidFill>
                <a:latin typeface="Calibri" panose="020F0502020204030204" pitchFamily="34" charset="0"/>
                <a:cs typeface="Calibri" panose="020F0502020204030204" pitchFamily="34" charset="0"/>
              </a:rPr>
            </a:br>
            <a:r>
              <a:rPr lang="en-US" sz="1400" i="1" dirty="0">
                <a:solidFill>
                  <a:srgbClr val="164194"/>
                </a:solidFill>
                <a:latin typeface="Calibri" panose="020F0502020204030204" pitchFamily="34" charset="0"/>
                <a:cs typeface="Calibri" panose="020F0502020204030204" pitchFamily="34" charset="0"/>
              </a:rPr>
              <a:t>(WP 2023 – 2024)</a:t>
            </a:r>
            <a:endParaRPr lang="en-US" sz="1400" b="1" i="1" dirty="0">
              <a:solidFill>
                <a:srgbClr val="164194"/>
              </a:solidFill>
              <a:latin typeface="Calibri" panose="020F0502020204030204" pitchFamily="34" charset="0"/>
              <a:cs typeface="Calibri" panose="020F0502020204030204" pitchFamily="34" charset="0"/>
            </a:endParaRPr>
          </a:p>
          <a:p>
            <a:pPr marL="717550" indent="-717550">
              <a:tabLst>
                <a:tab pos="717550" algn="l"/>
              </a:tabLst>
            </a:pPr>
            <a:endParaRPr lang="en-US" sz="1400" b="1" i="1" dirty="0">
              <a:solidFill>
                <a:srgbClr val="164194"/>
              </a:solidFill>
              <a:latin typeface="Calibri" panose="020F0502020204030204" pitchFamily="34" charset="0"/>
              <a:cs typeface="Calibri" panose="020F0502020204030204" pitchFamily="34" charset="0"/>
            </a:endParaRP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Calls: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Preparing the ground for healthy soils: building capacities for engagement, outreach and knowledge</a:t>
            </a: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Research and Innovation and other actions to support the implementation of a mission in the area of Soil health and Food</a:t>
            </a:r>
          </a:p>
          <a:p>
            <a:pPr marL="87313" indent="-87313">
              <a:spcBef>
                <a:spcPts val="600"/>
              </a:spcBef>
              <a:buFont typeface="Arial" panose="020B0604020202020204" pitchFamily="34" charset="0"/>
              <a:buChar char="•"/>
              <a:tabLst>
                <a:tab pos="87313" algn="l"/>
              </a:tabLst>
            </a:pPr>
            <a:r>
              <a:rPr lang="en-US" sz="1100" i="1" dirty="0">
                <a:solidFill>
                  <a:schemeClr val="tx1"/>
                </a:solidFill>
                <a:latin typeface="Calibri" panose="020F0502020204030204" pitchFamily="34" charset="0"/>
                <a:cs typeface="Calibri" panose="020F0502020204030204" pitchFamily="34" charset="0"/>
              </a:rPr>
              <a:t>Research and Innovation and other actions to support the implementation of mission A Soil Deal for Europe</a:t>
            </a: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a:t>
            </a: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x</a:t>
            </a:r>
          </a:p>
          <a:p>
            <a:pPr>
              <a:spcBef>
                <a:spcPts val="600"/>
              </a:spcBef>
              <a:tabLst>
                <a:tab pos="182563" algn="ctr"/>
                <a:tab pos="444500" algn="ctr"/>
                <a:tab pos="715963" algn="ctr"/>
                <a:tab pos="985838" algn="ctr"/>
              </a:tabLst>
            </a:pP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r>
              <a:rPr lang="de-DE" sz="1100" b="1" dirty="0">
                <a:solidFill>
                  <a:schemeClr val="tx1"/>
                </a:solidFill>
                <a:latin typeface="Calibri" panose="020F0502020204030204" pitchFamily="34" charset="0"/>
                <a:cs typeface="Calibri" panose="020F0502020204030204" pitchFamily="34" charset="0"/>
              </a:rPr>
              <a:t>	 x 		</a:t>
            </a: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541338" algn="ctr"/>
                <a:tab pos="898525" algn="ctr"/>
                <a:tab pos="1255713" algn="ctr"/>
              </a:tabLst>
            </a:pPr>
            <a:endParaRPr lang="de-DE" sz="1100" dirty="0">
              <a:solidFill>
                <a:schemeClr val="tx1"/>
              </a:solidFill>
              <a:latin typeface="Calibri" panose="020F0502020204030204" pitchFamily="34" charset="0"/>
              <a:cs typeface="Calibri" panose="020F0502020204030204" pitchFamily="34" charset="0"/>
            </a:endParaRPr>
          </a:p>
        </p:txBody>
      </p:sp>
      <p:grpSp>
        <p:nvGrpSpPr>
          <p:cNvPr id="13" name="Gruppieren 12"/>
          <p:cNvGrpSpPr/>
          <p:nvPr/>
        </p:nvGrpSpPr>
        <p:grpSpPr>
          <a:xfrm>
            <a:off x="3707944" y="2245051"/>
            <a:ext cx="720040" cy="24378"/>
            <a:chOff x="3707944" y="2245051"/>
            <a:chExt cx="720040" cy="24378"/>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2437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B482638D-2D89-FD09-C026-A3085A084279}"/>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D657157F-EEC9-8497-8F7A-7AFE52AFAACC}"/>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CB7383E3-4029-3472-E7E3-A47584AA85C7}"/>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38</a:t>
            </a:fld>
            <a:endParaRPr lang="de-DE" dirty="0"/>
          </a:p>
        </p:txBody>
      </p:sp>
    </p:spTree>
    <p:extLst>
      <p:ext uri="{BB962C8B-B14F-4D97-AF65-F5344CB8AC3E}">
        <p14:creationId xmlns:p14="http://schemas.microsoft.com/office/powerpoint/2010/main" val="8602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solidFill>
                  <a:schemeClr val="bg1">
                    <a:lumMod val="50000"/>
                  </a:schemeClr>
                </a:solidFill>
              </a:rPr>
              <a:t>Mission </a:t>
            </a:r>
            <a:r>
              <a:rPr lang="de-DE" i="1" dirty="0"/>
              <a:t>Joint Calls</a:t>
            </a:r>
          </a:p>
        </p:txBody>
      </p:sp>
      <p:sp>
        <p:nvSpPr>
          <p:cNvPr id="8" name="Rechteck 7"/>
          <p:cNvSpPr/>
          <p:nvPr/>
        </p:nvSpPr>
        <p:spPr>
          <a:xfrm>
            <a:off x="503888" y="1563638"/>
            <a:ext cx="3060000" cy="504056"/>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de-DE" sz="1400" dirty="0">
                <a:solidFill>
                  <a:schemeClr val="tx1"/>
                </a:solidFill>
                <a:latin typeface="Calibri" panose="020F0502020204030204" pitchFamily="34" charset="0"/>
                <a:cs typeface="Calibri" panose="020F0502020204030204" pitchFamily="34" charset="0"/>
              </a:rPr>
              <a:t>Arbeitsprogramm</a:t>
            </a:r>
          </a:p>
          <a:p>
            <a:pPr algn="ctr"/>
            <a:r>
              <a:rPr lang="de-DE" sz="1400" dirty="0">
                <a:solidFill>
                  <a:schemeClr val="tx1"/>
                </a:solidFill>
                <a:latin typeface="Calibri" panose="020F0502020204030204" pitchFamily="34" charset="0"/>
                <a:cs typeface="Calibri" panose="020F0502020204030204" pitchFamily="34" charset="0"/>
              </a:rPr>
              <a:t>2023 – 2024</a:t>
            </a:r>
          </a:p>
        </p:txBody>
      </p:sp>
      <p:sp>
        <p:nvSpPr>
          <p:cNvPr id="11" name="Rechteck 10"/>
          <p:cNvSpPr/>
          <p:nvPr/>
        </p:nvSpPr>
        <p:spPr>
          <a:xfrm>
            <a:off x="503888" y="2067694"/>
            <a:ext cx="3060000"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Adaptation to climate change</a:t>
            </a:r>
          </a:p>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100 Climate-Neutral and Smart Cities by 2030</a:t>
            </a:r>
          </a:p>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Restore our Ocean and Waters by 2030</a:t>
            </a:r>
          </a:p>
          <a:p>
            <a:pPr marL="717550" indent="-717550">
              <a:tabLst>
                <a:tab pos="717550" algn="l"/>
              </a:tabLst>
            </a:pPr>
            <a:r>
              <a:rPr lang="en-US" sz="1400" b="1" i="1" dirty="0">
                <a:solidFill>
                  <a:srgbClr val="164194"/>
                </a:solidFill>
                <a:latin typeface="Calibri" panose="020F0502020204030204" pitchFamily="34" charset="0"/>
                <a:cs typeface="Calibri" panose="020F0502020204030204" pitchFamily="34" charset="0"/>
              </a:rPr>
              <a:t>Mission:	A Soil Deal for Europe</a:t>
            </a:r>
            <a:endParaRPr lang="en-US" sz="1400" i="1" dirty="0">
              <a:solidFill>
                <a:srgbClr val="164194"/>
              </a:solidFill>
              <a:latin typeface="Calibri" panose="020F0502020204030204" pitchFamily="34" charset="0"/>
              <a:cs typeface="Calibri" panose="020F0502020204030204" pitchFamily="34" charset="0"/>
            </a:endParaRPr>
          </a:p>
        </p:txBody>
      </p:sp>
      <p:sp>
        <p:nvSpPr>
          <p:cNvPr id="10" name="Rechteck 9"/>
          <p:cNvSpPr/>
          <p:nvPr/>
        </p:nvSpPr>
        <p:spPr>
          <a:xfrm>
            <a:off x="4572000" y="2067694"/>
            <a:ext cx="2771968"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357188" indent="-357188">
              <a:spcBef>
                <a:spcPts val="600"/>
              </a:spcBef>
              <a:tabLst>
                <a:tab pos="357188" algn="l"/>
              </a:tabLst>
            </a:pPr>
            <a:r>
              <a:rPr lang="en-US" sz="1100" b="1" i="1" dirty="0">
                <a:solidFill>
                  <a:srgbClr val="164194"/>
                </a:solidFill>
              </a:rPr>
              <a:t>Joint Calls:</a:t>
            </a:r>
            <a:br>
              <a:rPr lang="en-US" sz="1100" i="1" dirty="0">
                <a:solidFill>
                  <a:schemeClr val="tx1"/>
                </a:solidFill>
              </a:rPr>
            </a:br>
            <a:endParaRPr lang="en-US" sz="1100" i="1" dirty="0">
              <a:solidFill>
                <a:schemeClr val="tx1"/>
              </a:solidFill>
            </a:endParaRPr>
          </a:p>
          <a:p>
            <a:pPr marL="87313" indent="-87313">
              <a:spcBef>
                <a:spcPts val="600"/>
              </a:spcBef>
              <a:buFont typeface="Arial" panose="020B0604020202020204" pitchFamily="34" charset="0"/>
              <a:buChar char="•"/>
              <a:tabLst>
                <a:tab pos="87313" algn="l"/>
              </a:tabLst>
            </a:pPr>
            <a:r>
              <a:rPr lang="en-US" sz="1100" dirty="0">
                <a:solidFill>
                  <a:schemeClr val="tx1"/>
                </a:solidFill>
                <a:latin typeface="Calibri" panose="020F0502020204030204" pitchFamily="34" charset="0"/>
                <a:cs typeface="Calibri" panose="020F0502020204030204" pitchFamily="34" charset="0"/>
              </a:rPr>
              <a:t>Joint Call between Mission 100 Climate Neutral and Smart Cities by 2030 and Mission Adaptation to Climate Change</a:t>
            </a:r>
          </a:p>
          <a:p>
            <a:pPr marL="87313" indent="-87313">
              <a:spcBef>
                <a:spcPts val="600"/>
              </a:spcBef>
              <a:buFont typeface="Arial" panose="020B0604020202020204" pitchFamily="34" charset="0"/>
              <a:buChar char="•"/>
              <a:tabLst>
                <a:tab pos="87313" algn="l"/>
              </a:tabLst>
            </a:pPr>
            <a:r>
              <a:rPr lang="en-US" sz="1100" dirty="0">
                <a:solidFill>
                  <a:schemeClr val="tx1"/>
                </a:solidFill>
                <a:latin typeface="Calibri" panose="020F0502020204030204" pitchFamily="34" charset="0"/>
                <a:cs typeface="Calibri" panose="020F0502020204030204" pitchFamily="34" charset="0"/>
              </a:rPr>
              <a:t>Joint Call between Mission Restore our Ocean and Waters by 2030, Mission Adaptation to Climate Change and Mission A Soil Deal for Europe</a:t>
            </a:r>
          </a:p>
          <a:p>
            <a:pPr marL="87313" indent="-87313">
              <a:spcBef>
                <a:spcPts val="600"/>
              </a:spcBef>
              <a:buFont typeface="Arial" panose="020B0604020202020204" pitchFamily="34" charset="0"/>
              <a:buChar char="•"/>
              <a:tabLst>
                <a:tab pos="87313" algn="l"/>
              </a:tabLst>
            </a:pPr>
            <a:r>
              <a:rPr lang="en-US" sz="1100" dirty="0">
                <a:solidFill>
                  <a:schemeClr val="tx1"/>
                </a:solidFill>
                <a:latin typeface="Calibri" panose="020F0502020204030204" pitchFamily="34" charset="0"/>
                <a:cs typeface="Calibri" panose="020F0502020204030204" pitchFamily="34" charset="0"/>
              </a:rPr>
              <a:t>Joint Call between Mission Restore our Ocean and Seas by 2030 and Mission A Soil Deal for Europe</a:t>
            </a:r>
            <a:endParaRPr lang="de-DE" sz="1100" dirty="0">
              <a:solidFill>
                <a:schemeClr val="tx1"/>
              </a:solidFill>
              <a:latin typeface="Calibri" panose="020F0502020204030204" pitchFamily="34" charset="0"/>
              <a:cs typeface="Calibri" panose="020F0502020204030204" pitchFamily="34" charset="0"/>
            </a:endParaRPr>
          </a:p>
        </p:txBody>
      </p:sp>
      <p:sp>
        <p:nvSpPr>
          <p:cNvPr id="12" name="Rechteck 11"/>
          <p:cNvSpPr/>
          <p:nvPr/>
        </p:nvSpPr>
        <p:spPr>
          <a:xfrm>
            <a:off x="7456331" y="2068941"/>
            <a:ext cx="1327797" cy="2484000"/>
          </a:xfrm>
          <a:prstGeom prst="rect">
            <a:avLst/>
          </a:prstGeom>
          <a:solidFill>
            <a:srgbClr val="FAFAFA"/>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600"/>
              </a:spcBef>
              <a:tabLst>
                <a:tab pos="182563" algn="ctr"/>
                <a:tab pos="444500" algn="ctr"/>
                <a:tab pos="715963" algn="ctr"/>
                <a:tab pos="985838" algn="ctr"/>
              </a:tabLst>
            </a:pPr>
            <a:r>
              <a:rPr lang="de-DE" sz="1000" b="1" dirty="0">
                <a:solidFill>
                  <a:schemeClr val="tx1"/>
                </a:solidFill>
                <a:latin typeface="Calibri" panose="020F0502020204030204" pitchFamily="34" charset="0"/>
                <a:cs typeface="Calibri" panose="020F0502020204030204" pitchFamily="34" charset="0"/>
              </a:rPr>
              <a:t>	2021	'22	'23	'24</a:t>
            </a:r>
            <a:br>
              <a:rPr lang="de-DE" sz="1000" b="1" dirty="0">
                <a:solidFill>
                  <a:schemeClr val="tx1"/>
                </a:solidFill>
                <a:latin typeface="Calibri" panose="020F0502020204030204" pitchFamily="34" charset="0"/>
                <a:cs typeface="Calibri" panose="020F0502020204030204" pitchFamily="34" charset="0"/>
              </a:rPr>
            </a:br>
            <a:endParaRPr lang="de-DE" sz="10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dirty="0">
                <a:solidFill>
                  <a:schemeClr val="tx1"/>
                </a:solidFill>
                <a:latin typeface="Calibri" panose="020F0502020204030204" pitchFamily="34" charset="0"/>
                <a:cs typeface="Calibri" panose="020F0502020204030204" pitchFamily="34" charset="0"/>
              </a:rPr>
              <a:t>			</a:t>
            </a:r>
            <a:r>
              <a:rPr lang="de-DE" sz="1100" b="1" dirty="0">
                <a:solidFill>
                  <a:schemeClr val="tx1"/>
                </a:solidFill>
                <a:latin typeface="Calibri" panose="020F0502020204030204" pitchFamily="34" charset="0"/>
                <a:cs typeface="Calibri" panose="020F0502020204030204" pitchFamily="34" charset="0"/>
              </a:rPr>
              <a:t>x	</a:t>
            </a: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		</a:t>
            </a: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endParaRPr lang="de-DE" sz="1100" b="1" dirty="0">
              <a:solidFill>
                <a:schemeClr val="tx1"/>
              </a:solidFill>
              <a:latin typeface="Calibri" panose="020F0502020204030204" pitchFamily="34" charset="0"/>
              <a:cs typeface="Calibri" panose="020F0502020204030204" pitchFamily="34" charset="0"/>
            </a:endParaRPr>
          </a:p>
          <a:p>
            <a:pPr>
              <a:spcBef>
                <a:spcPts val="600"/>
              </a:spcBef>
              <a:tabLst>
                <a:tab pos="182563" algn="ctr"/>
                <a:tab pos="444500" algn="ctr"/>
                <a:tab pos="715963" algn="ctr"/>
                <a:tab pos="985838" algn="ctr"/>
              </a:tabLst>
            </a:pPr>
            <a:r>
              <a:rPr lang="de-DE" sz="1100" b="1" dirty="0">
                <a:solidFill>
                  <a:schemeClr val="tx1"/>
                </a:solidFill>
                <a:latin typeface="Calibri" panose="020F0502020204030204" pitchFamily="34" charset="0"/>
                <a:cs typeface="Calibri" panose="020F0502020204030204" pitchFamily="34" charset="0"/>
              </a:rPr>
              <a:t>			x</a:t>
            </a:r>
            <a:br>
              <a:rPr lang="de-DE" sz="1100" b="1" dirty="0">
                <a:solidFill>
                  <a:schemeClr val="tx1"/>
                </a:solidFill>
                <a:latin typeface="Calibri" panose="020F0502020204030204" pitchFamily="34" charset="0"/>
                <a:cs typeface="Calibri" panose="020F0502020204030204" pitchFamily="34" charset="0"/>
              </a:rPr>
            </a:br>
            <a:br>
              <a:rPr lang="de-DE" sz="1100" b="1" dirty="0">
                <a:solidFill>
                  <a:schemeClr val="tx1"/>
                </a:solidFill>
                <a:latin typeface="Calibri" panose="020F0502020204030204" pitchFamily="34" charset="0"/>
                <a:cs typeface="Calibri" panose="020F0502020204030204" pitchFamily="34" charset="0"/>
              </a:rPr>
            </a:br>
            <a:r>
              <a:rPr lang="de-DE" sz="1100" b="1" dirty="0">
                <a:solidFill>
                  <a:schemeClr val="tx1"/>
                </a:solidFill>
                <a:latin typeface="Calibri" panose="020F0502020204030204" pitchFamily="34" charset="0"/>
                <a:cs typeface="Calibri" panose="020F0502020204030204" pitchFamily="34" charset="0"/>
              </a:rPr>
              <a:t>			</a:t>
            </a:r>
          </a:p>
          <a:p>
            <a:pPr>
              <a:spcBef>
                <a:spcPts val="600"/>
              </a:spcBef>
              <a:tabLst>
                <a:tab pos="182563" algn="ctr"/>
                <a:tab pos="541338" algn="ctr"/>
                <a:tab pos="898525" algn="ctr"/>
                <a:tab pos="1255713" algn="ctr"/>
              </a:tabLst>
            </a:pPr>
            <a:r>
              <a:rPr lang="de-DE" sz="1100" b="1" dirty="0">
                <a:solidFill>
                  <a:schemeClr val="tx1"/>
                </a:solidFill>
                <a:latin typeface="Calibri" panose="020F0502020204030204" pitchFamily="34" charset="0"/>
                <a:cs typeface="Calibri" panose="020F0502020204030204" pitchFamily="34" charset="0"/>
              </a:rPr>
              <a:t>				 </a:t>
            </a:r>
          </a:p>
        </p:txBody>
      </p:sp>
      <p:grpSp>
        <p:nvGrpSpPr>
          <p:cNvPr id="13" name="Gruppieren 12"/>
          <p:cNvGrpSpPr/>
          <p:nvPr/>
        </p:nvGrpSpPr>
        <p:grpSpPr>
          <a:xfrm>
            <a:off x="3707944" y="2245051"/>
            <a:ext cx="720040" cy="24378"/>
            <a:chOff x="3707944" y="2245051"/>
            <a:chExt cx="720040" cy="24378"/>
          </a:xfrm>
        </p:grpSpPr>
        <p:cxnSp>
          <p:nvCxnSpPr>
            <p:cNvPr id="14" name="Gerader Verbinder 13"/>
            <p:cNvCxnSpPr/>
            <p:nvPr/>
          </p:nvCxnSpPr>
          <p:spPr>
            <a:xfrm>
              <a:off x="4067984" y="2245051"/>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5" name="Gerader Verbinder 14"/>
            <p:cNvCxnSpPr/>
            <p:nvPr/>
          </p:nvCxnSpPr>
          <p:spPr>
            <a:xfrm>
              <a:off x="3707944" y="2269429"/>
              <a:ext cx="36000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cxnSp>
          <p:nvCxnSpPr>
            <p:cNvPr id="16" name="Gerader Verbinder 15"/>
            <p:cNvCxnSpPr/>
            <p:nvPr/>
          </p:nvCxnSpPr>
          <p:spPr>
            <a:xfrm>
              <a:off x="4067944" y="2245051"/>
              <a:ext cx="0" cy="24378"/>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grpSp>
        <p:nvGrpSpPr>
          <p:cNvPr id="17" name="Gruppieren 16"/>
          <p:cNvGrpSpPr/>
          <p:nvPr/>
        </p:nvGrpSpPr>
        <p:grpSpPr>
          <a:xfrm>
            <a:off x="7956376" y="1131590"/>
            <a:ext cx="612040" cy="180442"/>
            <a:chOff x="1727712" y="2024133"/>
            <a:chExt cx="612040" cy="180442"/>
          </a:xfrm>
        </p:grpSpPr>
        <p:sp>
          <p:nvSpPr>
            <p:cNvPr id="18" name="Rechteck 17"/>
            <p:cNvSpPr/>
            <p:nvPr/>
          </p:nvSpPr>
          <p:spPr>
            <a:xfrm>
              <a:off x="1727712" y="2024133"/>
              <a:ext cx="180000" cy="180000"/>
            </a:xfrm>
            <a:prstGeom prst="rect">
              <a:avLst/>
            </a:prstGeom>
            <a:solidFill>
              <a:srgbClr val="109238">
                <a:alpha val="25000"/>
              </a:srgbClr>
            </a:solidFill>
            <a:ln w="12700">
              <a:solidFill>
                <a:srgbClr val="01882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 name="Datumsplatzhalter 1">
            <a:extLst>
              <a:ext uri="{FF2B5EF4-FFF2-40B4-BE49-F238E27FC236}">
                <a16:creationId xmlns:a16="http://schemas.microsoft.com/office/drawing/2014/main" id="{B34C942F-54F5-A15C-040E-19DDCCB29B4A}"/>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DBD3D6BB-17B2-2ECB-CA13-52E63047F618}"/>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1" name="Foliennummernplatzhalter 3">
            <a:extLst>
              <a:ext uri="{FF2B5EF4-FFF2-40B4-BE49-F238E27FC236}">
                <a16:creationId xmlns:a16="http://schemas.microsoft.com/office/drawing/2014/main" id="{89CDE053-1A3D-5131-E4DF-7F75FE2EE2B6}"/>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39</a:t>
            </a:fld>
            <a:endParaRPr lang="de-DE" dirty="0"/>
          </a:p>
        </p:txBody>
      </p:sp>
    </p:spTree>
    <p:extLst>
      <p:ext uri="{BB962C8B-B14F-4D97-AF65-F5344CB8AC3E}">
        <p14:creationId xmlns:p14="http://schemas.microsoft.com/office/powerpoint/2010/main" val="2582989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3894F0-8F77-5C64-3CFC-F69D679C5D9D}"/>
              </a:ext>
            </a:extLst>
          </p:cNvPr>
          <p:cNvSpPr>
            <a:spLocks noGrp="1"/>
          </p:cNvSpPr>
          <p:nvPr>
            <p:ph type="title"/>
          </p:nvPr>
        </p:nvSpPr>
        <p:spPr/>
        <p:txBody>
          <a:bodyPr/>
          <a:lstStyle/>
          <a:p>
            <a:r>
              <a:rPr lang="de-DE" dirty="0"/>
              <a:t>Budgets der EU</a:t>
            </a:r>
          </a:p>
        </p:txBody>
      </p:sp>
      <p:sp>
        <p:nvSpPr>
          <p:cNvPr id="13" name="Textplatzhalter 12">
            <a:extLst>
              <a:ext uri="{FF2B5EF4-FFF2-40B4-BE49-F238E27FC236}">
                <a16:creationId xmlns:a16="http://schemas.microsoft.com/office/drawing/2014/main" id="{8F8C1B09-AA61-1E2C-753E-CFDA99E23646}"/>
              </a:ext>
            </a:extLst>
          </p:cNvPr>
          <p:cNvSpPr>
            <a:spLocks noGrp="1"/>
          </p:cNvSpPr>
          <p:nvPr>
            <p:ph type="body" sz="quarter" idx="10"/>
          </p:nvPr>
        </p:nvSpPr>
        <p:spPr/>
        <p:txBody>
          <a:bodyPr/>
          <a:lstStyle/>
          <a:p>
            <a:r>
              <a:rPr lang="de-DE" dirty="0"/>
              <a:t>Budget Horizont Europa 2021 – 2027</a:t>
            </a:r>
          </a:p>
        </p:txBody>
      </p:sp>
      <p:pic>
        <p:nvPicPr>
          <p:cNvPr id="8" name="Grafik 7" descr="Ein Bild, das Diagramm, Tortendiagramm enthält.&#10;&#10;Automatisch generierte Beschreibung">
            <a:extLst>
              <a:ext uri="{FF2B5EF4-FFF2-40B4-BE49-F238E27FC236}">
                <a16:creationId xmlns:a16="http://schemas.microsoft.com/office/drawing/2014/main" id="{BDEB6522-0B33-BFB0-F353-B721A3D4B0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3966" y="2111718"/>
            <a:ext cx="3387843" cy="2116216"/>
          </a:xfrm>
          <a:prstGeom prst="rect">
            <a:avLst/>
          </a:prstGeom>
        </p:spPr>
      </p:pic>
      <p:pic>
        <p:nvPicPr>
          <p:cNvPr id="12" name="Grafik 11" descr="Ein Bild, das Diagramm, Tortendiagramm enthält.&#10;&#10;Automatisch generierte Beschreibung">
            <a:extLst>
              <a:ext uri="{FF2B5EF4-FFF2-40B4-BE49-F238E27FC236}">
                <a16:creationId xmlns:a16="http://schemas.microsoft.com/office/drawing/2014/main" id="{8D9DC884-8336-5852-8DDE-B6A7C47854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2308101"/>
            <a:ext cx="2922326" cy="1695907"/>
          </a:xfrm>
          <a:prstGeom prst="rect">
            <a:avLst/>
          </a:prstGeom>
        </p:spPr>
      </p:pic>
      <p:sp>
        <p:nvSpPr>
          <p:cNvPr id="14" name="Textfeld 13">
            <a:extLst>
              <a:ext uri="{FF2B5EF4-FFF2-40B4-BE49-F238E27FC236}">
                <a16:creationId xmlns:a16="http://schemas.microsoft.com/office/drawing/2014/main" id="{B3E08EFE-39DB-EF52-8743-082CD5067E51}"/>
              </a:ext>
            </a:extLst>
          </p:cNvPr>
          <p:cNvSpPr txBox="1"/>
          <p:nvPr/>
        </p:nvSpPr>
        <p:spPr>
          <a:xfrm>
            <a:off x="1085614" y="1563638"/>
            <a:ext cx="1745350" cy="584775"/>
          </a:xfrm>
          <a:prstGeom prst="rect">
            <a:avLst/>
          </a:prstGeom>
          <a:noFill/>
        </p:spPr>
        <p:txBody>
          <a:bodyPr wrap="none" rtlCol="0">
            <a:spAutoFit/>
          </a:bodyPr>
          <a:lstStyle/>
          <a:p>
            <a:pPr algn="ctr"/>
            <a:r>
              <a:rPr lang="de-DE" sz="1600" dirty="0">
                <a:latin typeface="Calibri" panose="020F0502020204030204" pitchFamily="34" charset="0"/>
                <a:cs typeface="Calibri" panose="020F0502020204030204" pitchFamily="34" charset="0"/>
              </a:rPr>
              <a:t>NextGenerationEU</a:t>
            </a:r>
          </a:p>
          <a:p>
            <a:pPr algn="ctr"/>
            <a:r>
              <a:rPr lang="de-DE" sz="1600" b="1" dirty="0">
                <a:effectLst/>
                <a:latin typeface="Calibri" panose="020F0502020204030204" pitchFamily="34" charset="0"/>
                <a:cs typeface="Calibri" panose="020F0502020204030204" pitchFamily="34" charset="0"/>
              </a:rPr>
              <a:t>806.925 Mio. EUR</a:t>
            </a:r>
          </a:p>
        </p:txBody>
      </p:sp>
      <p:sp>
        <p:nvSpPr>
          <p:cNvPr id="17" name="Textfeld 16">
            <a:extLst>
              <a:ext uri="{FF2B5EF4-FFF2-40B4-BE49-F238E27FC236}">
                <a16:creationId xmlns:a16="http://schemas.microsoft.com/office/drawing/2014/main" id="{708054B0-D023-0400-DB6D-444401AC525B}"/>
              </a:ext>
            </a:extLst>
          </p:cNvPr>
          <p:cNvSpPr txBox="1"/>
          <p:nvPr/>
        </p:nvSpPr>
        <p:spPr>
          <a:xfrm>
            <a:off x="5448404" y="1563638"/>
            <a:ext cx="2456570" cy="584775"/>
          </a:xfrm>
          <a:prstGeom prst="rect">
            <a:avLst/>
          </a:prstGeom>
          <a:noFill/>
        </p:spPr>
        <p:txBody>
          <a:bodyPr wrap="none" rtlCol="0">
            <a:spAutoFit/>
          </a:bodyPr>
          <a:lstStyle/>
          <a:p>
            <a:pPr algn="ctr"/>
            <a:r>
              <a:rPr lang="de-DE" sz="1600" dirty="0">
                <a:latin typeface="Calibri" panose="020F0502020204030204" pitchFamily="34" charset="0"/>
                <a:cs typeface="Calibri" panose="020F0502020204030204" pitchFamily="34" charset="0"/>
              </a:rPr>
              <a:t>Mehrjähriger Finanzrahnen</a:t>
            </a:r>
          </a:p>
          <a:p>
            <a:pPr algn="ctr"/>
            <a:r>
              <a:rPr lang="de-DE" sz="1600" b="1" dirty="0">
                <a:effectLst/>
                <a:latin typeface="Calibri" panose="020F0502020204030204" pitchFamily="34" charset="0"/>
                <a:cs typeface="Calibri" panose="020F0502020204030204" pitchFamily="34" charset="0"/>
              </a:rPr>
              <a:t>1.210.894 Mio. EUR</a:t>
            </a:r>
            <a:endParaRPr lang="de-DE" sz="1600" dirty="0">
              <a:latin typeface="Calibri" panose="020F0502020204030204" pitchFamily="34" charset="0"/>
              <a:cs typeface="Calibri" panose="020F0502020204030204" pitchFamily="34" charset="0"/>
            </a:endParaRPr>
          </a:p>
        </p:txBody>
      </p:sp>
      <p:sp>
        <p:nvSpPr>
          <p:cNvPr id="18" name="Textfeld 17">
            <a:extLst>
              <a:ext uri="{FF2B5EF4-FFF2-40B4-BE49-F238E27FC236}">
                <a16:creationId xmlns:a16="http://schemas.microsoft.com/office/drawing/2014/main" id="{DEDF3C9E-BF21-C29D-710E-92BAAC3E7911}"/>
              </a:ext>
            </a:extLst>
          </p:cNvPr>
          <p:cNvSpPr txBox="1"/>
          <p:nvPr/>
        </p:nvSpPr>
        <p:spPr>
          <a:xfrm>
            <a:off x="3234274" y="3308380"/>
            <a:ext cx="1667764" cy="415498"/>
          </a:xfrm>
          <a:prstGeom prst="rect">
            <a:avLst/>
          </a:prstGeom>
          <a:noFill/>
        </p:spPr>
        <p:txBody>
          <a:bodyPr wrap="none" rtlCol="0">
            <a:spAutoFit/>
          </a:bodyPr>
          <a:lstStyle/>
          <a:p>
            <a:pPr>
              <a:tabLst>
                <a:tab pos="808038" algn="dec"/>
              </a:tabLst>
            </a:pPr>
            <a:r>
              <a:rPr lang="de-DE" sz="1050" b="1" dirty="0">
                <a:latin typeface="Calibri" panose="020F0502020204030204" pitchFamily="34" charset="0"/>
                <a:cs typeface="Calibri" panose="020F0502020204030204" pitchFamily="34" charset="0"/>
              </a:rPr>
              <a:t>MFFR Art. 5:	3,4 </a:t>
            </a:r>
            <a:r>
              <a:rPr lang="de-DE" sz="1050" b="1" dirty="0" err="1">
                <a:latin typeface="Calibri" panose="020F0502020204030204" pitchFamily="34" charset="0"/>
                <a:cs typeface="Calibri" panose="020F0502020204030204" pitchFamily="34" charset="0"/>
              </a:rPr>
              <a:t>Mrd.EUR</a:t>
            </a:r>
            <a:endParaRPr lang="de-DE" sz="1050" b="1" dirty="0">
              <a:latin typeface="Calibri" panose="020F0502020204030204" pitchFamily="34" charset="0"/>
              <a:cs typeface="Calibri" panose="020F0502020204030204" pitchFamily="34" charset="0"/>
            </a:endParaRPr>
          </a:p>
          <a:p>
            <a:pPr>
              <a:tabLst>
                <a:tab pos="808038" algn="dec"/>
              </a:tabLst>
            </a:pPr>
            <a:r>
              <a:rPr lang="de-DE" sz="1050" b="1" dirty="0">
                <a:latin typeface="Calibri" panose="020F0502020204030204" pitchFamily="34" charset="0"/>
                <a:cs typeface="Calibri" panose="020F0502020204030204" pitchFamily="34" charset="0"/>
              </a:rPr>
              <a:t>Rückflüsse:	0,6 Mrd. EUR</a:t>
            </a:r>
          </a:p>
        </p:txBody>
      </p:sp>
      <p:sp>
        <p:nvSpPr>
          <p:cNvPr id="19" name="Textfeld 18">
            <a:extLst>
              <a:ext uri="{FF2B5EF4-FFF2-40B4-BE49-F238E27FC236}">
                <a16:creationId xmlns:a16="http://schemas.microsoft.com/office/drawing/2014/main" id="{C317CC6A-8E10-3498-152B-C72EFF0E4CD5}"/>
              </a:ext>
            </a:extLst>
          </p:cNvPr>
          <p:cNvSpPr txBox="1"/>
          <p:nvPr/>
        </p:nvSpPr>
        <p:spPr>
          <a:xfrm>
            <a:off x="3059832" y="4085659"/>
            <a:ext cx="2356031" cy="646331"/>
          </a:xfrm>
          <a:prstGeom prst="rect">
            <a:avLst/>
          </a:prstGeom>
          <a:noFill/>
        </p:spPr>
        <p:txBody>
          <a:bodyPr wrap="none" rtlCol="0">
            <a:spAutoFit/>
          </a:bodyPr>
          <a:lstStyle/>
          <a:p>
            <a:pPr algn="ctr"/>
            <a:r>
              <a:rPr lang="de-DE" dirty="0">
                <a:latin typeface="Calibri" panose="020F0502020204030204" pitchFamily="34" charset="0"/>
                <a:cs typeface="Calibri" panose="020F0502020204030204" pitchFamily="34" charset="0"/>
              </a:rPr>
              <a:t>Budget Horizon Europe</a:t>
            </a:r>
          </a:p>
          <a:p>
            <a:pPr algn="ctr"/>
            <a:r>
              <a:rPr lang="de-DE" b="1" dirty="0">
                <a:effectLst/>
                <a:latin typeface="Calibri" panose="020F0502020204030204" pitchFamily="34" charset="0"/>
                <a:cs typeface="Calibri" panose="020F0502020204030204" pitchFamily="34" charset="0"/>
              </a:rPr>
              <a:t>95,5 Mrd. EUR</a:t>
            </a:r>
            <a:endParaRPr lang="de-DE" dirty="0">
              <a:latin typeface="Calibri" panose="020F0502020204030204" pitchFamily="34" charset="0"/>
              <a:cs typeface="Calibri" panose="020F0502020204030204" pitchFamily="34" charset="0"/>
            </a:endParaRPr>
          </a:p>
        </p:txBody>
      </p:sp>
      <p:sp>
        <p:nvSpPr>
          <p:cNvPr id="6" name="Textfeld 5">
            <a:extLst>
              <a:ext uri="{FF2B5EF4-FFF2-40B4-BE49-F238E27FC236}">
                <a16:creationId xmlns:a16="http://schemas.microsoft.com/office/drawing/2014/main" id="{25204B16-9B76-EDAE-2427-C807090D1B2B}"/>
              </a:ext>
            </a:extLst>
          </p:cNvPr>
          <p:cNvSpPr txBox="1"/>
          <p:nvPr/>
        </p:nvSpPr>
        <p:spPr>
          <a:xfrm>
            <a:off x="7524328" y="4096112"/>
            <a:ext cx="1420582" cy="707886"/>
          </a:xfrm>
          <a:prstGeom prst="rect">
            <a:avLst/>
          </a:prstGeom>
          <a:noFill/>
        </p:spPr>
        <p:txBody>
          <a:bodyPr wrap="none" rtlCol="0">
            <a:spAutoFit/>
          </a:bodyPr>
          <a:lstStyle/>
          <a:p>
            <a:pPr algn="ctr"/>
            <a:r>
              <a:rPr lang="de-DE" sz="1000" dirty="0">
                <a:latin typeface="Calibri" panose="020F0502020204030204" pitchFamily="34" charset="0"/>
                <a:cs typeface="Calibri" panose="020F0502020204030204" pitchFamily="34" charset="0"/>
              </a:rPr>
              <a:t>Zahlen Stand Nov. 2020</a:t>
            </a:r>
          </a:p>
          <a:p>
            <a:pPr algn="ctr"/>
            <a:r>
              <a:rPr lang="de-DE" sz="1000" dirty="0">
                <a:latin typeface="Calibri" panose="020F0502020204030204" pitchFamily="34" charset="0"/>
                <a:cs typeface="Calibri" panose="020F0502020204030204" pitchFamily="34" charset="0"/>
              </a:rPr>
              <a:t>Preisbasis 2018</a:t>
            </a:r>
          </a:p>
          <a:p>
            <a:pPr algn="ctr"/>
            <a:r>
              <a:rPr lang="de-DE" sz="1000" dirty="0">
                <a:latin typeface="Calibri" panose="020F0502020204030204" pitchFamily="34" charset="0"/>
                <a:cs typeface="Calibri" panose="020F0502020204030204" pitchFamily="34" charset="0"/>
              </a:rPr>
              <a:t>und BIP-Deflator 2%</a:t>
            </a:r>
          </a:p>
          <a:p>
            <a:pPr algn="ctr"/>
            <a:r>
              <a:rPr lang="de-DE" sz="1000" dirty="0">
                <a:latin typeface="Calibri" panose="020F0502020204030204" pitchFamily="34" charset="0"/>
                <a:cs typeface="Calibri" panose="020F0502020204030204" pitchFamily="34" charset="0"/>
              </a:rPr>
              <a:t>Quelle: DG Budget</a:t>
            </a:r>
            <a:endParaRPr lang="en-GB" sz="1000" dirty="0">
              <a:latin typeface="Calibri" panose="020F0502020204030204" pitchFamily="34" charset="0"/>
              <a:cs typeface="Calibri" panose="020F0502020204030204" pitchFamily="34" charset="0"/>
            </a:endParaRPr>
          </a:p>
        </p:txBody>
      </p:sp>
      <p:sp>
        <p:nvSpPr>
          <p:cNvPr id="7" name="Datumsplatzhalter 1">
            <a:extLst>
              <a:ext uri="{FF2B5EF4-FFF2-40B4-BE49-F238E27FC236}">
                <a16:creationId xmlns:a16="http://schemas.microsoft.com/office/drawing/2014/main" id="{41F5A08D-325A-3376-6D0A-333299A72025}"/>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A5E93327-A25D-3234-0FDD-C009187C9E2D}"/>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ADD7624A-E3A5-CDD2-5F9D-78391624D4E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4</a:t>
            </a:fld>
            <a:endParaRPr lang="de-DE" dirty="0"/>
          </a:p>
        </p:txBody>
      </p:sp>
    </p:spTree>
    <p:extLst>
      <p:ext uri="{BB962C8B-B14F-4D97-AF65-F5344CB8AC3E}">
        <p14:creationId xmlns:p14="http://schemas.microsoft.com/office/powerpoint/2010/main" val="29612900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Anhang</a:t>
            </a:r>
          </a:p>
        </p:txBody>
      </p:sp>
      <p:sp>
        <p:nvSpPr>
          <p:cNvPr id="3" name="Textplatzhalter 2"/>
          <p:cNvSpPr>
            <a:spLocks noGrp="1"/>
          </p:cNvSpPr>
          <p:nvPr>
            <p:ph type="body" sz="quarter" idx="10"/>
          </p:nvPr>
        </p:nvSpPr>
        <p:spPr/>
        <p:txBody>
          <a:bodyPr/>
          <a:lstStyle/>
          <a:p>
            <a:r>
              <a:rPr lang="de-DE" dirty="0"/>
              <a:t>Erläuterungen zum Budget</a:t>
            </a:r>
          </a:p>
        </p:txBody>
      </p:sp>
      <p:graphicFrame>
        <p:nvGraphicFramePr>
          <p:cNvPr id="4" name="Tabelle 3"/>
          <p:cNvGraphicFramePr>
            <a:graphicFrameLocks noGrp="1"/>
          </p:cNvGraphicFramePr>
          <p:nvPr>
            <p:extLst>
              <p:ext uri="{D42A27DB-BD31-4B8C-83A1-F6EECF244321}">
                <p14:modId xmlns:p14="http://schemas.microsoft.com/office/powerpoint/2010/main" val="3459436737"/>
              </p:ext>
            </p:extLst>
          </p:nvPr>
        </p:nvGraphicFramePr>
        <p:xfrm>
          <a:off x="467545" y="1707654"/>
          <a:ext cx="8064895" cy="2270760"/>
        </p:xfrm>
        <a:graphic>
          <a:graphicData uri="http://schemas.openxmlformats.org/drawingml/2006/table">
            <a:tbl>
              <a:tblPr firstRow="1" bandRow="1">
                <a:effectLst/>
                <a:tableStyleId>{5C22544A-7EE6-4342-B048-85BDC9FD1C3A}</a:tableStyleId>
              </a:tblPr>
              <a:tblGrid>
                <a:gridCol w="1102891">
                  <a:extLst>
                    <a:ext uri="{9D8B030D-6E8A-4147-A177-3AD203B41FA5}">
                      <a16:colId xmlns:a16="http://schemas.microsoft.com/office/drawing/2014/main" val="20000"/>
                    </a:ext>
                  </a:extLst>
                </a:gridCol>
                <a:gridCol w="6962004">
                  <a:extLst>
                    <a:ext uri="{9D8B030D-6E8A-4147-A177-3AD203B41FA5}">
                      <a16:colId xmlns:a16="http://schemas.microsoft.com/office/drawing/2014/main" val="20001"/>
                    </a:ext>
                  </a:extLst>
                </a:gridCol>
              </a:tblGrid>
              <a:tr h="198695">
                <a:tc>
                  <a:txBody>
                    <a:bodyPr/>
                    <a:lstStyle/>
                    <a:p>
                      <a:pPr algn="l"/>
                      <a:r>
                        <a:rPr lang="de-DE" sz="1400" b="1" i="1" noProof="0" dirty="0">
                          <a:solidFill>
                            <a:schemeClr val="accent6">
                              <a:lumMod val="90000"/>
                              <a:lumOff val="10000"/>
                            </a:schemeClr>
                          </a:solidFill>
                          <a:latin typeface="Calibri" panose="020F0502020204030204" pitchFamily="34" charset="0"/>
                          <a:cs typeface="Calibri" panose="020F0502020204030204" pitchFamily="34" charset="0"/>
                        </a:rPr>
                        <a:t>Budget</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Die Laufzeit von HEU orientiert sich am EU-Haushalt, d. h. an der des Mehrjährigen Finanzrahmens der EU  (MFR) von 2021 bis 2027. </a:t>
                      </a:r>
                    </a:p>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Das geplante Budget für HEU von 95,5 Milliarden Euro</a:t>
                      </a:r>
                      <a:r>
                        <a:rPr lang="de-DE" sz="1400" b="0" kern="1200" baseline="30000" noProof="0" dirty="0">
                          <a:solidFill>
                            <a:schemeClr val="tx1"/>
                          </a:solidFill>
                          <a:latin typeface="Calibri" panose="020F0502020204030204" pitchFamily="34" charset="0"/>
                          <a:ea typeface="+mn-ea"/>
                          <a:cs typeface="Calibri" panose="020F0502020204030204" pitchFamily="34" charset="0"/>
                        </a:rPr>
                        <a:t>1</a:t>
                      </a:r>
                      <a:r>
                        <a:rPr lang="de-DE" sz="1400" b="0" kern="1200" noProof="0" dirty="0">
                          <a:solidFill>
                            <a:schemeClr val="tx1"/>
                          </a:solidFill>
                          <a:latin typeface="Calibri" panose="020F0502020204030204" pitchFamily="34" charset="0"/>
                          <a:ea typeface="+mn-ea"/>
                          <a:cs typeface="Calibri" panose="020F0502020204030204" pitchFamily="34" charset="0"/>
                        </a:rPr>
                        <a:t> (Stand Nov, 2020) stammt mit </a:t>
                      </a:r>
                      <a:br>
                        <a:rPr lang="de-DE" sz="1400" b="0" kern="1200" noProof="0" dirty="0">
                          <a:solidFill>
                            <a:schemeClr val="tx1"/>
                          </a:solidFill>
                          <a:latin typeface="Calibri" panose="020F0502020204030204" pitchFamily="34" charset="0"/>
                          <a:ea typeface="+mn-ea"/>
                          <a:cs typeface="Calibri" panose="020F0502020204030204" pitchFamily="34" charset="0"/>
                        </a:rPr>
                      </a:br>
                      <a:r>
                        <a:rPr lang="de-DE" sz="1400" b="0" kern="1200" noProof="0" dirty="0">
                          <a:solidFill>
                            <a:schemeClr val="tx1"/>
                          </a:solidFill>
                          <a:latin typeface="Calibri" panose="020F0502020204030204" pitchFamily="34" charset="0"/>
                          <a:ea typeface="+mn-ea"/>
                          <a:cs typeface="Calibri" panose="020F0502020204030204" pitchFamily="34" charset="0"/>
                        </a:rPr>
                        <a:t>86,1 Milliarden Euro zum überwiegenden Teil aus dem MFR 5,4 Milliarden Euro stellt NextGenerationEU  bereit. 3,4 Milliarden Euro werden nach Art. 5 MFFR</a:t>
                      </a:r>
                      <a:r>
                        <a:rPr lang="de-DE" sz="1400" b="0" kern="1200" baseline="30000" noProof="0" dirty="0">
                          <a:solidFill>
                            <a:schemeClr val="tx1"/>
                          </a:solidFill>
                          <a:latin typeface="Calibri" panose="020F0502020204030204" pitchFamily="34" charset="0"/>
                          <a:ea typeface="+mn-ea"/>
                          <a:cs typeface="Calibri" panose="020F0502020204030204" pitchFamily="34" charset="0"/>
                        </a:rPr>
                        <a:t>2</a:t>
                      </a:r>
                      <a:r>
                        <a:rPr lang="de-DE" sz="1400" b="0" kern="1200" noProof="0" dirty="0">
                          <a:solidFill>
                            <a:schemeClr val="tx1"/>
                          </a:solidFill>
                          <a:latin typeface="Calibri" panose="020F0502020204030204" pitchFamily="34" charset="0"/>
                          <a:ea typeface="+mn-ea"/>
                          <a:cs typeface="Calibri" panose="020F0502020204030204" pitchFamily="34" charset="0"/>
                        </a:rPr>
                        <a:t>  aus den erwarteten Einnahmen aus verhängenden Geldbußen anteilig HEU zugewiesen. Weitere 600 Millionen Euro werden an Rückflüsse aus Horizont 2020 erwartet.</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8695">
                <a:tc>
                  <a:txBody>
                    <a:bodyPr/>
                    <a:lstStyle/>
                    <a:p>
                      <a:pPr algn="l"/>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349974"/>
                  </a:ext>
                </a:extLst>
              </a:tr>
              <a:tr h="198695">
                <a:tc>
                  <a:txBody>
                    <a:bodyPr/>
                    <a:lstStyle/>
                    <a:p>
                      <a:pPr algn="l"/>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endParaRPr lang="de-DE" sz="1400" b="0" kern="1200" noProof="0" dirty="0">
                        <a:solidFill>
                          <a:schemeClr val="tx1"/>
                        </a:solidFill>
                        <a:latin typeface="Calibri" panose="020F0502020204030204" pitchFamily="34" charset="0"/>
                        <a:ea typeface="+mn-ea"/>
                        <a:cs typeface="Calibri" panose="020F0502020204030204" pitchFamily="34" charset="0"/>
                      </a:endParaRP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3449711"/>
                  </a:ext>
                </a:extLst>
              </a:tr>
            </a:tbl>
          </a:graphicData>
        </a:graphic>
      </p:graphicFrame>
      <p:sp>
        <p:nvSpPr>
          <p:cNvPr id="5" name="Textfeld 4">
            <a:extLst>
              <a:ext uri="{FF2B5EF4-FFF2-40B4-BE49-F238E27FC236}">
                <a16:creationId xmlns:a16="http://schemas.microsoft.com/office/drawing/2014/main" id="{4B84FB6A-B89E-55DC-6CF9-2EF99F4B44EA}"/>
              </a:ext>
            </a:extLst>
          </p:cNvPr>
          <p:cNvSpPr txBox="1"/>
          <p:nvPr/>
        </p:nvSpPr>
        <p:spPr>
          <a:xfrm>
            <a:off x="539552" y="4152731"/>
            <a:ext cx="7992888" cy="723275"/>
          </a:xfrm>
          <a:prstGeom prst="rect">
            <a:avLst/>
          </a:prstGeom>
          <a:noFill/>
        </p:spPr>
        <p:txBody>
          <a:bodyPr wrap="square" rtlCol="0">
            <a:spAutoFit/>
          </a:bodyPr>
          <a:lstStyle/>
          <a:p>
            <a:pPr marL="176213" indent="-176213">
              <a:spcAft>
                <a:spcPts val="600"/>
              </a:spcAft>
            </a:pPr>
            <a:r>
              <a:rPr lang="de-DE" sz="900" dirty="0"/>
              <a:t>1	Europäische Kommission, Generaldirektion Haushalt, </a:t>
            </a:r>
            <a:r>
              <a:rPr lang="de-DE" sz="900" i="1" dirty="0"/>
              <a:t>The </a:t>
            </a:r>
            <a:r>
              <a:rPr lang="de-DE" sz="900" i="1" dirty="0" err="1"/>
              <a:t>EU’s</a:t>
            </a:r>
            <a:r>
              <a:rPr lang="de-DE" sz="900" i="1" dirty="0"/>
              <a:t> 2021-2027 </a:t>
            </a:r>
            <a:r>
              <a:rPr lang="de-DE" sz="900" i="1" dirty="0" err="1"/>
              <a:t>long</a:t>
            </a:r>
            <a:r>
              <a:rPr lang="de-DE" sz="900" i="1" dirty="0"/>
              <a:t>-term </a:t>
            </a:r>
            <a:r>
              <a:rPr lang="de-DE" sz="900" i="1" dirty="0" err="1"/>
              <a:t>budget</a:t>
            </a:r>
            <a:r>
              <a:rPr lang="de-DE" sz="900" i="1" dirty="0"/>
              <a:t> and NextGenerationEU – Facts and </a:t>
            </a:r>
            <a:r>
              <a:rPr lang="de-DE" sz="900" i="1" dirty="0" err="1"/>
              <a:t>figures</a:t>
            </a:r>
            <a:r>
              <a:rPr lang="de-DE" sz="900" dirty="0"/>
              <a:t>, Amt für Veröffentlichungen der Europäischen Union, 2021, https://data.europa.eu/doi/10.2761/808559</a:t>
            </a:r>
          </a:p>
          <a:p>
            <a:pPr marL="228600" indent="-228600">
              <a:spcAft>
                <a:spcPts val="600"/>
              </a:spcAft>
              <a:buAutoNum type="arabicPlain" startAt="2"/>
            </a:pPr>
            <a:r>
              <a:rPr lang="de-DE" sz="900" dirty="0"/>
              <a:t>MFFR - </a:t>
            </a:r>
            <a:r>
              <a:rPr lang="de-DE" sz="900"/>
              <a:t>Multiannual </a:t>
            </a:r>
            <a:r>
              <a:rPr lang="de-DE" sz="900" dirty="0"/>
              <a:t>Financial Framework Regulation - VERORDNUNG (EU, Euratom) 2020/2093 DES RATES vom 17. Dezember 2020 zur Festlegung des mehrjährigen Finanzrahmens für die Jahre 2021 bis 2027</a:t>
            </a:r>
          </a:p>
        </p:txBody>
      </p:sp>
      <p:sp>
        <p:nvSpPr>
          <p:cNvPr id="9" name="Datumsplatzhalter 1">
            <a:extLst>
              <a:ext uri="{FF2B5EF4-FFF2-40B4-BE49-F238E27FC236}">
                <a16:creationId xmlns:a16="http://schemas.microsoft.com/office/drawing/2014/main" id="{30D0C640-FD06-9B0D-C545-4B7969ED95FA}"/>
              </a:ext>
            </a:extLst>
          </p:cNvPr>
          <p:cNvSpPr>
            <a:spLocks noGrp="1"/>
          </p:cNvSpPr>
          <p:nvPr>
            <p:ph type="dt" sz="half" idx="2"/>
          </p:nvPr>
        </p:nvSpPr>
        <p:spPr>
          <a:xfrm>
            <a:off x="7981678" y="4876006"/>
            <a:ext cx="694778" cy="274637"/>
          </a:xfrm>
        </p:spPr>
        <p:txBody>
          <a:bodyPr/>
          <a:lstStyle/>
          <a:p>
            <a:r>
              <a:rPr lang="de-DE" dirty="0"/>
              <a:t>15.03.2023</a:t>
            </a:r>
          </a:p>
        </p:txBody>
      </p:sp>
      <p:sp>
        <p:nvSpPr>
          <p:cNvPr id="10" name="Fußzeilenplatzhalter 2">
            <a:extLst>
              <a:ext uri="{FF2B5EF4-FFF2-40B4-BE49-F238E27FC236}">
                <a16:creationId xmlns:a16="http://schemas.microsoft.com/office/drawing/2014/main" id="{9A75DECB-D5A1-02EE-340B-7138D43E5D90}"/>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1" name="Foliennummernplatzhalter 3">
            <a:extLst>
              <a:ext uri="{FF2B5EF4-FFF2-40B4-BE49-F238E27FC236}">
                <a16:creationId xmlns:a16="http://schemas.microsoft.com/office/drawing/2014/main" id="{B173BC5A-B603-A35F-DFA1-8865418377D0}"/>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40</a:t>
            </a:fld>
            <a:endParaRPr lang="de-DE" dirty="0"/>
          </a:p>
        </p:txBody>
      </p:sp>
    </p:spTree>
    <p:extLst>
      <p:ext uri="{BB962C8B-B14F-4D97-AF65-F5344CB8AC3E}">
        <p14:creationId xmlns:p14="http://schemas.microsoft.com/office/powerpoint/2010/main" val="22979384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Anhang</a:t>
            </a:r>
          </a:p>
        </p:txBody>
      </p:sp>
      <p:sp>
        <p:nvSpPr>
          <p:cNvPr id="3" name="Textplatzhalter 2"/>
          <p:cNvSpPr>
            <a:spLocks noGrp="1"/>
          </p:cNvSpPr>
          <p:nvPr>
            <p:ph type="body" sz="quarter" idx="10"/>
          </p:nvPr>
        </p:nvSpPr>
        <p:spPr/>
        <p:txBody>
          <a:bodyPr/>
          <a:lstStyle/>
          <a:p>
            <a:r>
              <a:rPr lang="de-DE" dirty="0"/>
              <a:t>Erläuterungen zur Struktur</a:t>
            </a:r>
          </a:p>
        </p:txBody>
      </p:sp>
      <p:graphicFrame>
        <p:nvGraphicFramePr>
          <p:cNvPr id="4" name="Tabelle 3"/>
          <p:cNvGraphicFramePr>
            <a:graphicFrameLocks noGrp="1"/>
          </p:cNvGraphicFramePr>
          <p:nvPr>
            <p:extLst>
              <p:ext uri="{D42A27DB-BD31-4B8C-83A1-F6EECF244321}">
                <p14:modId xmlns:p14="http://schemas.microsoft.com/office/powerpoint/2010/main" val="2355045674"/>
              </p:ext>
            </p:extLst>
          </p:nvPr>
        </p:nvGraphicFramePr>
        <p:xfrm>
          <a:off x="467545" y="1707654"/>
          <a:ext cx="8064895" cy="3261360"/>
        </p:xfrm>
        <a:graphic>
          <a:graphicData uri="http://schemas.openxmlformats.org/drawingml/2006/table">
            <a:tbl>
              <a:tblPr firstRow="1" bandRow="1">
                <a:effectLst/>
                <a:tableStyleId>{5C22544A-7EE6-4342-B048-85BDC9FD1C3A}</a:tableStyleId>
              </a:tblPr>
              <a:tblGrid>
                <a:gridCol w="1102891">
                  <a:extLst>
                    <a:ext uri="{9D8B030D-6E8A-4147-A177-3AD203B41FA5}">
                      <a16:colId xmlns:a16="http://schemas.microsoft.com/office/drawing/2014/main" val="20000"/>
                    </a:ext>
                  </a:extLst>
                </a:gridCol>
                <a:gridCol w="6962004">
                  <a:extLst>
                    <a:ext uri="{9D8B030D-6E8A-4147-A177-3AD203B41FA5}">
                      <a16:colId xmlns:a16="http://schemas.microsoft.com/office/drawing/2014/main" val="20001"/>
                    </a:ext>
                  </a:extLst>
                </a:gridCol>
              </a:tblGrid>
              <a:tr h="198695">
                <a:tc>
                  <a:txBody>
                    <a:bodyPr/>
                    <a:lstStyle/>
                    <a:p>
                      <a:pPr algn="l"/>
                      <a:r>
                        <a:rPr lang="de-DE" sz="1400" b="1" noProof="0" dirty="0">
                          <a:solidFill>
                            <a:schemeClr val="accent6">
                              <a:lumMod val="90000"/>
                              <a:lumOff val="10000"/>
                            </a:schemeClr>
                          </a:solidFill>
                          <a:latin typeface="Calibri" panose="020F0502020204030204" pitchFamily="34" charset="0"/>
                          <a:cs typeface="Calibri" panose="020F0502020204030204" pitchFamily="34" charset="0"/>
                        </a:rPr>
                        <a:t>Struktur</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Das Budget ist auf drei Säulen (Pillars) und ein Querschnittsprogramm aufgeteilt. Rund 56 % stehen für die Kooperationsprojekte von Wissenschaft, Forschung und Wirtschaft zur Verfügung, um Projektvorschläge für in den Arbeitsprogrammen definierte Innovationsziele zu unterbreiten (</a:t>
                      </a:r>
                      <a:r>
                        <a:rPr lang="de-DE" sz="1400" b="0" i="1" kern="1200" noProof="0" dirty="0">
                          <a:solidFill>
                            <a:schemeClr val="tx1"/>
                          </a:solidFill>
                          <a:latin typeface="Calibri" panose="020F0502020204030204" pitchFamily="34" charset="0"/>
                          <a:ea typeface="+mn-ea"/>
                          <a:cs typeface="Calibri" panose="020F0502020204030204" pitchFamily="34" charset="0"/>
                        </a:rPr>
                        <a:t>top-down</a:t>
                      </a:r>
                      <a:r>
                        <a:rPr lang="de-DE" sz="1400" b="0" kern="1200" noProof="0" dirty="0">
                          <a:solidFill>
                            <a:schemeClr val="tx1"/>
                          </a:solidFill>
                          <a:latin typeface="Calibri" panose="020F0502020204030204" pitchFamily="34" charset="0"/>
                          <a:ea typeface="+mn-ea"/>
                          <a:cs typeface="Calibri" panose="020F0502020204030204" pitchFamily="34" charset="0"/>
                        </a:rPr>
                        <a:t>), 26 % für die Grundlagenforschung und 14 % für KMU und Start-ups, die jeweils ihre innovativen Projektideen selbst vorschlagen können (</a:t>
                      </a:r>
                      <a:r>
                        <a:rPr lang="de-DE" sz="1400" b="0" i="1" kern="1200" noProof="0" dirty="0">
                          <a:solidFill>
                            <a:schemeClr val="tx1"/>
                          </a:solidFill>
                          <a:latin typeface="Calibri" panose="020F0502020204030204" pitchFamily="34" charset="0"/>
                          <a:ea typeface="+mn-ea"/>
                          <a:cs typeface="Calibri" panose="020F0502020204030204" pitchFamily="34" charset="0"/>
                        </a:rPr>
                        <a:t>bottom-up</a:t>
                      </a:r>
                      <a:r>
                        <a:rPr lang="de-DE" sz="1400" b="0" kern="1200" noProof="0" dirty="0">
                          <a:solidFill>
                            <a:schemeClr val="tx1"/>
                          </a:solidFill>
                          <a:latin typeface="Calibri" panose="020F0502020204030204" pitchFamily="34" charset="0"/>
                          <a:ea typeface="+mn-ea"/>
                          <a:cs typeface="Calibri" panose="020F0502020204030204" pitchFamily="34" charset="0"/>
                        </a:rPr>
                        <a:t>).</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349974"/>
                  </a:ext>
                </a:extLst>
              </a:tr>
              <a:tr h="198695">
                <a:tc>
                  <a:txBody>
                    <a:bodyPr/>
                    <a:lstStyle/>
                    <a:p>
                      <a:pPr algn="l"/>
                      <a:r>
                        <a:rPr lang="de-DE" sz="1400" b="1" noProof="0" dirty="0">
                          <a:solidFill>
                            <a:schemeClr val="accent6">
                              <a:lumMod val="90000"/>
                              <a:lumOff val="10000"/>
                            </a:schemeClr>
                          </a:solidFill>
                          <a:latin typeface="Calibri" panose="020F0502020204030204" pitchFamily="34" charset="0"/>
                          <a:cs typeface="Calibri" panose="020F0502020204030204" pitchFamily="34" charset="0"/>
                        </a:rPr>
                        <a:t>Partner-</a:t>
                      </a:r>
                      <a:r>
                        <a:rPr lang="de-DE" sz="1400" b="1" noProof="0" dirty="0" err="1">
                          <a:solidFill>
                            <a:schemeClr val="accent6">
                              <a:lumMod val="90000"/>
                              <a:lumOff val="10000"/>
                            </a:schemeClr>
                          </a:solidFill>
                          <a:latin typeface="Calibri" panose="020F0502020204030204" pitchFamily="34" charset="0"/>
                          <a:cs typeface="Calibri" panose="020F0502020204030204" pitchFamily="34" charset="0"/>
                        </a:rPr>
                        <a:t>schaften</a:t>
                      </a:r>
                      <a:endParaRPr lang="de-DE" sz="1400" b="1" noProof="0" dirty="0">
                        <a:solidFill>
                          <a:schemeClr val="accent6">
                            <a:lumMod val="90000"/>
                            <a:lumOff val="10000"/>
                          </a:schemeClr>
                        </a:solidFill>
                        <a:latin typeface="Calibri" panose="020F0502020204030204" pitchFamily="34" charset="0"/>
                        <a:cs typeface="Calibri" panose="020F0502020204030204" pitchFamily="34" charset="0"/>
                      </a:endParaRP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Aus dem Budget von HEU werden auch die Partnerschaften finanziert. Bei </a:t>
                      </a:r>
                      <a:r>
                        <a:rPr lang="de-DE" sz="1400" b="0" u="sng" kern="1200" noProof="0" dirty="0" err="1">
                          <a:solidFill>
                            <a:schemeClr val="tx1"/>
                          </a:solidFill>
                          <a:latin typeface="Calibri" panose="020F0502020204030204" pitchFamily="34" charset="0"/>
                          <a:ea typeface="+mn-ea"/>
                          <a:cs typeface="Calibri" panose="020F0502020204030204" pitchFamily="34" charset="0"/>
                        </a:rPr>
                        <a:t>koprogrammierten</a:t>
                      </a:r>
                      <a:r>
                        <a:rPr lang="de-DE" sz="1400" b="0" kern="1200" noProof="0" dirty="0">
                          <a:solidFill>
                            <a:schemeClr val="tx1"/>
                          </a:solidFill>
                          <a:latin typeface="Calibri" panose="020F0502020204030204" pitchFamily="34" charset="0"/>
                          <a:ea typeface="+mn-ea"/>
                          <a:cs typeface="Calibri" panose="020F0502020204030204" pitchFamily="34" charset="0"/>
                        </a:rPr>
                        <a:t> Partnerschafen unterstützen Verbände, Industrie u. a. die thematische Ausgestaltung der in HEU veröffentlichten Arbeitsprogramme, bei </a:t>
                      </a:r>
                      <a:r>
                        <a:rPr lang="de-DE" sz="1400" b="0" u="sng" kern="1200" noProof="0" dirty="0">
                          <a:solidFill>
                            <a:schemeClr val="tx1"/>
                          </a:solidFill>
                          <a:latin typeface="Calibri" panose="020F0502020204030204" pitchFamily="34" charset="0"/>
                          <a:ea typeface="+mn-ea"/>
                          <a:cs typeface="Calibri" panose="020F0502020204030204" pitchFamily="34" charset="0"/>
                        </a:rPr>
                        <a:t>kofinanzierten</a:t>
                      </a:r>
                      <a:r>
                        <a:rPr lang="de-DE" sz="1400" b="0" kern="1200" noProof="0" dirty="0">
                          <a:solidFill>
                            <a:schemeClr val="tx1"/>
                          </a:solidFill>
                          <a:latin typeface="Calibri" panose="020F0502020204030204" pitchFamily="34" charset="0"/>
                          <a:ea typeface="+mn-ea"/>
                          <a:cs typeface="Calibri" panose="020F0502020204030204" pitchFamily="34" charset="0"/>
                        </a:rPr>
                        <a:t> steuern die öffentliche Hand und bei </a:t>
                      </a:r>
                      <a:r>
                        <a:rPr lang="de-DE" sz="1400" b="0" u="sng" kern="1200" noProof="0" dirty="0">
                          <a:solidFill>
                            <a:schemeClr val="tx1"/>
                          </a:solidFill>
                          <a:latin typeface="Calibri" panose="020F0502020204030204" pitchFamily="34" charset="0"/>
                          <a:ea typeface="+mn-ea"/>
                          <a:cs typeface="Calibri" panose="020F0502020204030204" pitchFamily="34" charset="0"/>
                        </a:rPr>
                        <a:t>institutionalisierten</a:t>
                      </a:r>
                      <a:r>
                        <a:rPr lang="de-DE" sz="1400" b="0" kern="1200" noProof="0" dirty="0">
                          <a:solidFill>
                            <a:schemeClr val="tx1"/>
                          </a:solidFill>
                          <a:latin typeface="Calibri" panose="020F0502020204030204" pitchFamily="34" charset="0"/>
                          <a:ea typeface="+mn-ea"/>
                          <a:cs typeface="Calibri" panose="020F0502020204030204" pitchFamily="34" charset="0"/>
                        </a:rPr>
                        <a:t> Partnerschafen die Industrie und deren Verbände zusätzlich Geld bei.</a:t>
                      </a:r>
                      <a:br>
                        <a:rPr lang="de-DE" sz="1400" b="0" kern="1200" noProof="0" dirty="0">
                          <a:solidFill>
                            <a:schemeClr val="tx1"/>
                          </a:solidFill>
                          <a:latin typeface="Calibri" panose="020F0502020204030204" pitchFamily="34" charset="0"/>
                          <a:ea typeface="+mn-ea"/>
                          <a:cs typeface="Calibri" panose="020F0502020204030204" pitchFamily="34" charset="0"/>
                        </a:rPr>
                      </a:br>
                      <a:r>
                        <a:rPr lang="de-DE" sz="1400" b="0" kern="1200" noProof="0" dirty="0">
                          <a:solidFill>
                            <a:schemeClr val="tx1"/>
                          </a:solidFill>
                          <a:latin typeface="Calibri" panose="020F0502020204030204" pitchFamily="34" charset="0"/>
                          <a:ea typeface="+mn-ea"/>
                          <a:cs typeface="Calibri" panose="020F0502020204030204" pitchFamily="34" charset="0"/>
                        </a:rPr>
                        <a:t>(siehe </a:t>
                      </a:r>
                      <a:r>
                        <a:rPr lang="de-DE" sz="1400" b="0" kern="1200" noProof="0" dirty="0">
                          <a:solidFill>
                            <a:schemeClr val="tx1"/>
                          </a:solidFill>
                          <a:latin typeface="Calibri" panose="020F0502020204030204" pitchFamily="34" charset="0"/>
                          <a:ea typeface="+mn-ea"/>
                          <a:cs typeface="Calibri" panose="020F0502020204030204" pitchFamily="34" charset="0"/>
                          <a:hlinkClick r:id="rId3"/>
                        </a:rPr>
                        <a:t>Synergienbaukasten</a:t>
                      </a:r>
                      <a:r>
                        <a:rPr lang="de-DE" sz="1400" b="0" kern="1200" noProof="0" dirty="0">
                          <a:solidFill>
                            <a:schemeClr val="tx1"/>
                          </a:solidFill>
                          <a:latin typeface="Calibri" panose="020F0502020204030204" pitchFamily="34" charset="0"/>
                          <a:ea typeface="+mn-ea"/>
                          <a:cs typeface="Calibri" panose="020F0502020204030204" pitchFamily="34" charset="0"/>
                        </a:rPr>
                        <a:t>, Factsheet Partnerschaften)</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3449711"/>
                  </a:ext>
                </a:extLst>
              </a:tr>
              <a:tr h="198695">
                <a:tc>
                  <a:txBody>
                    <a:bodyPr/>
                    <a:lstStyle/>
                    <a:p>
                      <a:pPr algn="l"/>
                      <a:r>
                        <a:rPr lang="de-DE" sz="1400" b="1" noProof="0" dirty="0">
                          <a:solidFill>
                            <a:schemeClr val="accent6">
                              <a:lumMod val="90000"/>
                              <a:lumOff val="10000"/>
                            </a:schemeClr>
                          </a:solidFill>
                          <a:latin typeface="Calibri" panose="020F0502020204030204" pitchFamily="34" charset="0"/>
                          <a:cs typeface="Calibri" panose="020F0502020204030204" pitchFamily="34" charset="0"/>
                        </a:rPr>
                        <a:t>Missionen</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spcAft>
                          <a:spcPts val="600"/>
                        </a:spcAft>
                        <a:tabLst/>
                      </a:pPr>
                      <a:r>
                        <a:rPr lang="de-DE" sz="1400" b="0" kern="1200" noProof="0" dirty="0">
                          <a:solidFill>
                            <a:schemeClr val="tx1"/>
                          </a:solidFill>
                          <a:latin typeface="Calibri" panose="020F0502020204030204" pitchFamily="34" charset="0"/>
                          <a:ea typeface="+mn-ea"/>
                          <a:cs typeface="Calibri" panose="020F0502020204030204" pitchFamily="34" charset="0"/>
                        </a:rPr>
                        <a:t>Missionen sind Instrumente für Forschung und Entwicklung, die sich von F+E-Projekten durch einen tieferen und interdisziplinären Ansatz abheben. Sie reichen von der Grundlagen-forschung bis kurz vor die Markteinführung und schließen die Einführung in die Gesellschaft ein. Für die fünf Missionen gibt es ein eigenes Arbeitsprogramm.</a:t>
                      </a:r>
                    </a:p>
                  </a:txBody>
                  <a:tcPr marR="9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61885148"/>
                  </a:ext>
                </a:extLst>
              </a:tr>
            </a:tbl>
          </a:graphicData>
        </a:graphic>
      </p:graphicFrame>
      <p:sp>
        <p:nvSpPr>
          <p:cNvPr id="8" name="Datumsplatzhalter 1">
            <a:extLst>
              <a:ext uri="{FF2B5EF4-FFF2-40B4-BE49-F238E27FC236}">
                <a16:creationId xmlns:a16="http://schemas.microsoft.com/office/drawing/2014/main" id="{B2F4FC82-A9D8-4D5A-4A83-1AA5F97FCDA0}"/>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5B470342-1FBB-A99E-299E-E047F5A21B49}"/>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0" name="Foliennummernplatzhalter 3">
            <a:extLst>
              <a:ext uri="{FF2B5EF4-FFF2-40B4-BE49-F238E27FC236}">
                <a16:creationId xmlns:a16="http://schemas.microsoft.com/office/drawing/2014/main" id="{07474900-B02C-727A-B1E3-91F10B328604}"/>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41</a:t>
            </a:fld>
            <a:endParaRPr lang="de-DE" dirty="0"/>
          </a:p>
        </p:txBody>
      </p:sp>
    </p:spTree>
    <p:extLst>
      <p:ext uri="{BB962C8B-B14F-4D97-AF65-F5344CB8AC3E}">
        <p14:creationId xmlns:p14="http://schemas.microsoft.com/office/powerpoint/2010/main" val="1588806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0985FA86-C520-E375-2440-4AAEC8A618ED}"/>
              </a:ext>
            </a:extLst>
          </p:cNvPr>
          <p:cNvSpPr txBox="1"/>
          <p:nvPr/>
        </p:nvSpPr>
        <p:spPr>
          <a:xfrm>
            <a:off x="6588224" y="3291830"/>
            <a:ext cx="1656184" cy="769441"/>
          </a:xfrm>
          <a:prstGeom prst="rect">
            <a:avLst/>
          </a:prstGeom>
          <a:noFill/>
        </p:spPr>
        <p:txBody>
          <a:bodyPr wrap="square">
            <a:spAutoFit/>
          </a:bodyPr>
          <a:lstStyle/>
          <a:p>
            <a:pPr eaLnBrk="1" hangingPunct="1"/>
            <a:r>
              <a:rPr lang="en-IE" altLang="en-US" sz="1100" dirty="0" err="1">
                <a:latin typeface="Calibri" panose="020F0502020204030204" pitchFamily="34" charset="0"/>
                <a:cs typeface="Calibri" panose="020F0502020204030204" pitchFamily="34" charset="0"/>
              </a:rPr>
              <a:t>Dr.</a:t>
            </a:r>
            <a:r>
              <a:rPr lang="en-IE" altLang="en-US" sz="1100" dirty="0">
                <a:latin typeface="Calibri" panose="020F0502020204030204" pitchFamily="34" charset="0"/>
                <a:cs typeface="Calibri" panose="020F0502020204030204" pitchFamily="34" charset="0"/>
              </a:rPr>
              <a:t> Uwe Birk</a:t>
            </a:r>
          </a:p>
          <a:p>
            <a:pPr eaLnBrk="1" hangingPunct="1"/>
            <a:r>
              <a:rPr lang="en-IE" altLang="en-US" sz="1100" dirty="0">
                <a:latin typeface="Calibri" panose="020F0502020204030204" pitchFamily="34" charset="0"/>
                <a:cs typeface="Calibri" panose="020F0502020204030204" pitchFamily="34" charset="0"/>
              </a:rPr>
              <a:t>bi@zenit.de </a:t>
            </a:r>
          </a:p>
          <a:p>
            <a:pPr eaLnBrk="1" hangingPunct="1"/>
            <a:r>
              <a:rPr lang="en-IE" altLang="en-US" sz="1100" dirty="0">
                <a:latin typeface="Calibri" panose="020F0502020204030204" pitchFamily="34" charset="0"/>
                <a:cs typeface="Calibri" panose="020F0502020204030204" pitchFamily="34" charset="0"/>
              </a:rPr>
              <a:t>0208 3000 4-49</a:t>
            </a:r>
          </a:p>
          <a:p>
            <a:pPr eaLnBrk="1" hangingPunct="1"/>
            <a:r>
              <a:rPr lang="en-IE" altLang="en-US" sz="1100" dirty="0">
                <a:solidFill>
                  <a:srgbClr val="FFFFFF"/>
                </a:solidFill>
                <a:latin typeface="Myriad Pro Light" pitchFamily="34" charset="0"/>
                <a:hlinkClick r:id="rId3"/>
              </a:rPr>
              <a:t>www.synergien-nrw.de</a:t>
            </a:r>
            <a:endParaRPr lang="en-IE" altLang="en-US" sz="1100" dirty="0">
              <a:solidFill>
                <a:srgbClr val="FFFFFF"/>
              </a:solidFill>
              <a:latin typeface="Myriad Pro Light" pitchFamily="34" charset="0"/>
            </a:endParaRPr>
          </a:p>
        </p:txBody>
      </p:sp>
    </p:spTree>
    <p:extLst>
      <p:ext uri="{BB962C8B-B14F-4D97-AF65-F5344CB8AC3E}">
        <p14:creationId xmlns:p14="http://schemas.microsoft.com/office/powerpoint/2010/main" val="214740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4" name="Textplatzhalter 3"/>
          <p:cNvSpPr>
            <a:spLocks noGrp="1"/>
          </p:cNvSpPr>
          <p:nvPr>
            <p:ph type="body" sz="quarter" idx="10"/>
          </p:nvPr>
        </p:nvSpPr>
        <p:spPr/>
        <p:txBody>
          <a:bodyPr/>
          <a:lstStyle/>
          <a:p>
            <a:r>
              <a:rPr lang="de-DE" dirty="0"/>
              <a:t>Verteilung des Horizont Europa-Budgets in Mrd. EUR für 2021 - 2027 </a:t>
            </a:r>
          </a:p>
        </p:txBody>
      </p:sp>
      <p:grpSp>
        <p:nvGrpSpPr>
          <p:cNvPr id="11" name="Gruppieren 10">
            <a:extLst>
              <a:ext uri="{FF2B5EF4-FFF2-40B4-BE49-F238E27FC236}">
                <a16:creationId xmlns:a16="http://schemas.microsoft.com/office/drawing/2014/main" id="{D1AB689D-1A56-0CEE-5AD8-D0036EDD5B8D}"/>
              </a:ext>
            </a:extLst>
          </p:cNvPr>
          <p:cNvGrpSpPr/>
          <p:nvPr/>
        </p:nvGrpSpPr>
        <p:grpSpPr>
          <a:xfrm>
            <a:off x="251520" y="1563638"/>
            <a:ext cx="8208912" cy="3311525"/>
            <a:chOff x="251520" y="1563638"/>
            <a:chExt cx="8208912" cy="3311525"/>
          </a:xfrm>
        </p:grpSpPr>
        <p:graphicFrame>
          <p:nvGraphicFramePr>
            <p:cNvPr id="6" name="Diagramm 5">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923961781"/>
                </p:ext>
              </p:extLst>
            </p:nvPr>
          </p:nvGraphicFramePr>
          <p:xfrm>
            <a:off x="251520" y="1563638"/>
            <a:ext cx="8208912" cy="331152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feld 4"/>
            <p:cNvSpPr txBox="1"/>
            <p:nvPr/>
          </p:nvSpPr>
          <p:spPr>
            <a:xfrm>
              <a:off x="3839572" y="2886080"/>
              <a:ext cx="1261884" cy="646331"/>
            </a:xfrm>
            <a:prstGeom prst="rect">
              <a:avLst/>
            </a:prstGeom>
            <a:noFill/>
          </p:spPr>
          <p:txBody>
            <a:bodyPr wrap="none" rtlCol="0">
              <a:spAutoFit/>
            </a:bodyPr>
            <a:lstStyle/>
            <a:p>
              <a:pPr algn="ctr"/>
              <a:r>
                <a:rPr lang="de-DE" dirty="0"/>
                <a:t>95,5</a:t>
              </a:r>
              <a:br>
                <a:rPr lang="de-DE" dirty="0"/>
              </a:br>
              <a:r>
                <a:rPr lang="de-DE" dirty="0"/>
                <a:t> Mrd. EUR</a:t>
              </a:r>
            </a:p>
          </p:txBody>
        </p:sp>
      </p:grpSp>
      <p:sp>
        <p:nvSpPr>
          <p:cNvPr id="13" name="Datumsplatzhalter 1">
            <a:extLst>
              <a:ext uri="{FF2B5EF4-FFF2-40B4-BE49-F238E27FC236}">
                <a16:creationId xmlns:a16="http://schemas.microsoft.com/office/drawing/2014/main" id="{C8471392-7CC6-D44C-EABC-46EA1D96CE26}"/>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38CF328C-8020-26E2-A17B-41345D6344B2}"/>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5" name="Foliennummernplatzhalter 3">
            <a:extLst>
              <a:ext uri="{FF2B5EF4-FFF2-40B4-BE49-F238E27FC236}">
                <a16:creationId xmlns:a16="http://schemas.microsoft.com/office/drawing/2014/main" id="{41460CF7-B5F8-2AD1-2B85-AD312DD2B6DA}"/>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5</a:t>
            </a:fld>
            <a:endParaRPr lang="de-DE" dirty="0"/>
          </a:p>
        </p:txBody>
      </p:sp>
    </p:spTree>
    <p:extLst>
      <p:ext uri="{BB962C8B-B14F-4D97-AF65-F5344CB8AC3E}">
        <p14:creationId xmlns:p14="http://schemas.microsoft.com/office/powerpoint/2010/main" val="228168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r>
              <a:rPr lang="de-DE" dirty="0"/>
              <a:t>Rahmenprogramm für Forschung und Innovation der EU</a:t>
            </a:r>
          </a:p>
        </p:txBody>
      </p:sp>
      <p:sp>
        <p:nvSpPr>
          <p:cNvPr id="10" name="Rechteck 9"/>
          <p:cNvSpPr/>
          <p:nvPr/>
        </p:nvSpPr>
        <p:spPr>
          <a:xfrm>
            <a:off x="467544" y="1923678"/>
            <a:ext cx="1620000" cy="162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r>
              <a:rPr lang="de-DE" sz="1400" dirty="0">
                <a:latin typeface="Calibri" panose="020F0502020204030204" pitchFamily="34" charset="0"/>
                <a:cs typeface="Calibri" panose="020F0502020204030204" pitchFamily="34" charset="0"/>
              </a:rPr>
              <a:t>Wissenschafts-exzellenz</a:t>
            </a:r>
            <a:endParaRPr lang="de-DE" sz="1600" dirty="0">
              <a:latin typeface="Calibri" panose="020F0502020204030204" pitchFamily="34" charset="0"/>
              <a:cs typeface="Calibri" panose="020F0502020204030204" pitchFamily="34" charset="0"/>
            </a:endParaRPr>
          </a:p>
        </p:txBody>
      </p:sp>
      <p:sp>
        <p:nvSpPr>
          <p:cNvPr id="11" name="Rechteck 10"/>
          <p:cNvSpPr/>
          <p:nvPr/>
        </p:nvSpPr>
        <p:spPr>
          <a:xfrm>
            <a:off x="2321901" y="1923678"/>
            <a:ext cx="1620000" cy="162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r>
              <a:rPr lang="de-DE" sz="1400" dirty="0">
                <a:latin typeface="Calibri" panose="020F0502020204030204" pitchFamily="34" charset="0"/>
                <a:cs typeface="Calibri" panose="020F0502020204030204" pitchFamily="34" charset="0"/>
              </a:rPr>
              <a:t>Globale Heraus-forderungen und industrielle Wettbewerbs-fähigkeit Europas</a:t>
            </a:r>
          </a:p>
        </p:txBody>
      </p:sp>
      <p:sp>
        <p:nvSpPr>
          <p:cNvPr id="12" name="Rechteck 11"/>
          <p:cNvSpPr/>
          <p:nvPr/>
        </p:nvSpPr>
        <p:spPr>
          <a:xfrm>
            <a:off x="4176136" y="1931263"/>
            <a:ext cx="1620000" cy="1620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r>
              <a:rPr lang="de-DE" sz="1400" dirty="0">
                <a:latin typeface="Calibri" panose="020F0502020204030204" pitchFamily="34" charset="0"/>
                <a:cs typeface="Calibri" panose="020F0502020204030204" pitchFamily="34" charset="0"/>
              </a:rPr>
              <a:t>Innovatives Europa</a:t>
            </a:r>
          </a:p>
        </p:txBody>
      </p:sp>
      <p:sp>
        <p:nvSpPr>
          <p:cNvPr id="4" name="Textfeld 3"/>
          <p:cNvSpPr txBox="1"/>
          <p:nvPr/>
        </p:nvSpPr>
        <p:spPr>
          <a:xfrm>
            <a:off x="7178783" y="1090950"/>
            <a:ext cx="1479892" cy="338554"/>
          </a:xfrm>
          <a:prstGeom prst="rect">
            <a:avLst/>
          </a:prstGeom>
          <a:noFill/>
        </p:spPr>
        <p:txBody>
          <a:bodyPr wrap="none" rtlCol="0">
            <a:spAutoFit/>
          </a:bodyPr>
          <a:lstStyle/>
          <a:p>
            <a:r>
              <a:rPr lang="de-DE" sz="1600" dirty="0">
                <a:latin typeface="Calibri" panose="020F0502020204030204" pitchFamily="34" charset="0"/>
                <a:cs typeface="Calibri" panose="020F0502020204030204" pitchFamily="34" charset="0"/>
              </a:rPr>
              <a:t>das 9. seit 1984</a:t>
            </a:r>
            <a:endParaRPr lang="de-DE" sz="1600" dirty="0"/>
          </a:p>
        </p:txBody>
      </p:sp>
      <p:graphicFrame>
        <p:nvGraphicFramePr>
          <p:cNvPr id="8" name="Tabelle 7"/>
          <p:cNvGraphicFramePr>
            <a:graphicFrameLocks noGrp="1"/>
          </p:cNvGraphicFramePr>
          <p:nvPr>
            <p:extLst>
              <p:ext uri="{D42A27DB-BD31-4B8C-83A1-F6EECF244321}">
                <p14:modId xmlns:p14="http://schemas.microsoft.com/office/powerpoint/2010/main" val="2730297966"/>
              </p:ext>
            </p:extLst>
          </p:nvPr>
        </p:nvGraphicFramePr>
        <p:xfrm>
          <a:off x="6300192" y="2000622"/>
          <a:ext cx="2304255" cy="914400"/>
        </p:xfrm>
        <a:graphic>
          <a:graphicData uri="http://schemas.openxmlformats.org/drawingml/2006/table">
            <a:tbl>
              <a:tblPr firstRow="1" bandRow="1">
                <a:effectLst/>
                <a:tableStyleId>{5C22544A-7EE6-4342-B048-85BDC9FD1C3A}</a:tableStyleId>
              </a:tblPr>
              <a:tblGrid>
                <a:gridCol w="938770">
                  <a:extLst>
                    <a:ext uri="{9D8B030D-6E8A-4147-A177-3AD203B41FA5}">
                      <a16:colId xmlns:a16="http://schemas.microsoft.com/office/drawing/2014/main" val="20000"/>
                    </a:ext>
                  </a:extLst>
                </a:gridCol>
                <a:gridCol w="1365485">
                  <a:extLst>
                    <a:ext uri="{9D8B030D-6E8A-4147-A177-3AD203B41FA5}">
                      <a16:colId xmlns:a16="http://schemas.microsoft.com/office/drawing/2014/main" val="20001"/>
                    </a:ext>
                  </a:extLst>
                </a:gridCol>
              </a:tblGrid>
              <a:tr h="241065">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Struktur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0" dirty="0">
                          <a:solidFill>
                            <a:schemeClr val="tx1"/>
                          </a:solidFill>
                          <a:latin typeface="Calibri" panose="020F0502020204030204" pitchFamily="34" charset="0"/>
                          <a:cs typeface="Calibri" panose="020F0502020204030204" pitchFamily="34" charset="0"/>
                        </a:rPr>
                        <a:t>3 </a:t>
                      </a:r>
                      <a:r>
                        <a:rPr lang="en-US" sz="1400" b="0" dirty="0" err="1">
                          <a:solidFill>
                            <a:schemeClr val="tx1"/>
                          </a:solidFill>
                          <a:latin typeface="Calibri" panose="020F0502020204030204" pitchFamily="34" charset="0"/>
                          <a:cs typeface="Calibri" panose="020F0502020204030204" pitchFamily="34" charset="0"/>
                        </a:rPr>
                        <a:t>Säulen</a:t>
                      </a:r>
                      <a:endParaRPr lang="en-US" sz="1400" b="0" dirty="0">
                        <a:solidFill>
                          <a:schemeClr val="tx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41065">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Budget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1" dirty="0">
                          <a:solidFill>
                            <a:schemeClr val="tx1"/>
                          </a:solidFill>
                          <a:latin typeface="Calibri" panose="020F0502020204030204" pitchFamily="34" charset="0"/>
                          <a:cs typeface="Calibri" panose="020F0502020204030204" pitchFamily="34" charset="0"/>
                        </a:rPr>
                        <a:t>95,5 </a:t>
                      </a:r>
                      <a:r>
                        <a:rPr lang="en-US" sz="1400" b="1" dirty="0" err="1">
                          <a:solidFill>
                            <a:schemeClr val="tx1"/>
                          </a:solidFill>
                          <a:latin typeface="Calibri" panose="020F0502020204030204" pitchFamily="34" charset="0"/>
                          <a:cs typeface="Calibri" panose="020F0502020204030204" pitchFamily="34" charset="0"/>
                        </a:rPr>
                        <a:t>Mrd</a:t>
                      </a:r>
                      <a:r>
                        <a:rPr lang="en-US" sz="1400" b="1" dirty="0">
                          <a:solidFill>
                            <a:schemeClr val="tx1"/>
                          </a:solidFill>
                          <a:latin typeface="Calibri" panose="020F0502020204030204" pitchFamily="34" charset="0"/>
                          <a:cs typeface="Calibri" panose="020F0502020204030204" pitchFamily="34" charset="0"/>
                        </a:rPr>
                        <a:t>. EUR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2991">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Laufzeit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0" dirty="0">
                          <a:solidFill>
                            <a:schemeClr val="tx1"/>
                          </a:solidFill>
                          <a:latin typeface="Calibri" panose="020F0502020204030204" pitchFamily="34" charset="0"/>
                          <a:cs typeface="Calibri" panose="020F0502020204030204" pitchFamily="34" charset="0"/>
                        </a:rPr>
                        <a:t>2021 - 2027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9" name="Textfeld 8"/>
          <p:cNvSpPr txBox="1"/>
          <p:nvPr/>
        </p:nvSpPr>
        <p:spPr>
          <a:xfrm>
            <a:off x="467544" y="3243165"/>
            <a:ext cx="1620000" cy="307777"/>
          </a:xfrm>
          <a:prstGeom prst="rect">
            <a:avLst/>
          </a:prstGeom>
          <a:noFill/>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25,0 Mrd. EUR</a:t>
            </a:r>
            <a:endParaRPr lang="de-DE" sz="1400" dirty="0">
              <a:solidFill>
                <a:schemeClr val="bg1"/>
              </a:solidFill>
            </a:endParaRPr>
          </a:p>
        </p:txBody>
      </p:sp>
      <p:sp>
        <p:nvSpPr>
          <p:cNvPr id="13" name="Textfeld 12"/>
          <p:cNvSpPr txBox="1"/>
          <p:nvPr/>
        </p:nvSpPr>
        <p:spPr>
          <a:xfrm>
            <a:off x="2325463" y="3243165"/>
            <a:ext cx="1616438" cy="307777"/>
          </a:xfrm>
          <a:prstGeom prst="rect">
            <a:avLst/>
          </a:prstGeom>
          <a:noFill/>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53,5 Mrd. EUR</a:t>
            </a:r>
            <a:endParaRPr lang="de-DE" sz="1400" dirty="0">
              <a:solidFill>
                <a:schemeClr val="bg1"/>
              </a:solidFill>
            </a:endParaRPr>
          </a:p>
        </p:txBody>
      </p:sp>
      <p:sp>
        <p:nvSpPr>
          <p:cNvPr id="14" name="Textfeld 13"/>
          <p:cNvSpPr txBox="1"/>
          <p:nvPr/>
        </p:nvSpPr>
        <p:spPr>
          <a:xfrm>
            <a:off x="4178618" y="3243165"/>
            <a:ext cx="1617517" cy="307777"/>
          </a:xfrm>
          <a:prstGeom prst="rect">
            <a:avLst/>
          </a:prstGeom>
          <a:noFill/>
        </p:spPr>
        <p:txBody>
          <a:bodyPr wrap="square" rtlCol="0">
            <a:spAutoFit/>
          </a:bodyPr>
          <a:lstStyle/>
          <a:p>
            <a:pPr algn="ctr"/>
            <a:r>
              <a:rPr lang="de-DE" sz="1400" dirty="0">
                <a:solidFill>
                  <a:schemeClr val="bg1"/>
                </a:solidFill>
                <a:latin typeface="Calibri" panose="020F0502020204030204" pitchFamily="34" charset="0"/>
                <a:cs typeface="Calibri" panose="020F0502020204030204" pitchFamily="34" charset="0"/>
              </a:rPr>
              <a:t>13,6 Mrd. EUR</a:t>
            </a:r>
            <a:endParaRPr lang="de-DE" sz="1400" dirty="0">
              <a:solidFill>
                <a:schemeClr val="bg1"/>
              </a:solidFill>
            </a:endParaRPr>
          </a:p>
        </p:txBody>
      </p:sp>
      <p:sp>
        <p:nvSpPr>
          <p:cNvPr id="15" name="Rechteck 14"/>
          <p:cNvSpPr/>
          <p:nvPr/>
        </p:nvSpPr>
        <p:spPr>
          <a:xfrm>
            <a:off x="468313" y="3795886"/>
            <a:ext cx="5327822" cy="435646"/>
          </a:xfrm>
          <a:prstGeom prst="rect">
            <a:avLst/>
          </a:prstGeom>
          <a:solidFill>
            <a:srgbClr val="595959"/>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latin typeface="Calibri" panose="020F0502020204030204" pitchFamily="34" charset="0"/>
                <a:cs typeface="Calibri" panose="020F0502020204030204" pitchFamily="34" charset="0"/>
              </a:rPr>
              <a:t>Erhöhung der Beteiligung und Stärkung des Europäischen Forschungsraums</a:t>
            </a:r>
            <a:br>
              <a:rPr lang="de-DE" sz="1200" dirty="0">
                <a:latin typeface="Calibri" panose="020F0502020204030204" pitchFamily="34" charset="0"/>
                <a:cs typeface="Calibri" panose="020F0502020204030204" pitchFamily="34" charset="0"/>
              </a:rPr>
            </a:br>
            <a:r>
              <a:rPr lang="de-DE" sz="1200" dirty="0">
                <a:latin typeface="Calibri" panose="020F0502020204030204" pitchFamily="34" charset="0"/>
                <a:cs typeface="Calibri" panose="020F0502020204030204" pitchFamily="34" charset="0"/>
              </a:rPr>
              <a:t> 3,4 Mrd. EUR </a:t>
            </a:r>
            <a:endParaRPr lang="de-DE" sz="1400" dirty="0">
              <a:latin typeface="Calibri" panose="020F0502020204030204" pitchFamily="34" charset="0"/>
              <a:cs typeface="Calibri" panose="020F0502020204030204" pitchFamily="34" charset="0"/>
            </a:endParaRPr>
          </a:p>
        </p:txBody>
      </p:sp>
      <p:sp>
        <p:nvSpPr>
          <p:cNvPr id="5" name="Textfeld 4"/>
          <p:cNvSpPr txBox="1"/>
          <p:nvPr/>
        </p:nvSpPr>
        <p:spPr>
          <a:xfrm>
            <a:off x="6334567" y="3147814"/>
            <a:ext cx="2448272" cy="1169551"/>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3-Säulenkonzept</a:t>
            </a:r>
          </a:p>
          <a:p>
            <a:r>
              <a:rPr lang="de-DE" sz="1400" dirty="0">
                <a:latin typeface="Calibri" panose="020F0502020204030204" pitchFamily="34" charset="0"/>
                <a:cs typeface="Calibri" panose="020F0502020204030204" pitchFamily="34" charset="0"/>
              </a:rPr>
              <a:t>bildet die drei grundlegenden Dimensionen einer lebendigen Forschungs- und Innovations-landschaft ab</a:t>
            </a:r>
          </a:p>
        </p:txBody>
      </p:sp>
      <p:sp>
        <p:nvSpPr>
          <p:cNvPr id="20" name="Datumsplatzhalter 1">
            <a:extLst>
              <a:ext uri="{FF2B5EF4-FFF2-40B4-BE49-F238E27FC236}">
                <a16:creationId xmlns:a16="http://schemas.microsoft.com/office/drawing/2014/main" id="{643AB965-58B7-84F6-C45B-26AF940257E2}"/>
              </a:ext>
            </a:extLst>
          </p:cNvPr>
          <p:cNvSpPr>
            <a:spLocks noGrp="1"/>
          </p:cNvSpPr>
          <p:nvPr>
            <p:ph type="dt" sz="half" idx="2"/>
          </p:nvPr>
        </p:nvSpPr>
        <p:spPr>
          <a:xfrm>
            <a:off x="7981678" y="4876006"/>
            <a:ext cx="694778" cy="274637"/>
          </a:xfrm>
        </p:spPr>
        <p:txBody>
          <a:bodyPr/>
          <a:lstStyle/>
          <a:p>
            <a:r>
              <a:rPr lang="de-DE" dirty="0"/>
              <a:t>15.03.2023</a:t>
            </a:r>
          </a:p>
        </p:txBody>
      </p:sp>
      <p:sp>
        <p:nvSpPr>
          <p:cNvPr id="21" name="Fußzeilenplatzhalter 2">
            <a:extLst>
              <a:ext uri="{FF2B5EF4-FFF2-40B4-BE49-F238E27FC236}">
                <a16:creationId xmlns:a16="http://schemas.microsoft.com/office/drawing/2014/main" id="{6A1A9555-38FA-C14F-F9DE-2359573CFE18}"/>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2" name="Foliennummernplatzhalter 3">
            <a:extLst>
              <a:ext uri="{FF2B5EF4-FFF2-40B4-BE49-F238E27FC236}">
                <a16:creationId xmlns:a16="http://schemas.microsoft.com/office/drawing/2014/main" id="{0E2CB5DC-C5C5-83AB-58B3-B0A9CCB58F46}"/>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6</a:t>
            </a:fld>
            <a:endParaRPr lang="de-DE" dirty="0"/>
          </a:p>
        </p:txBody>
      </p:sp>
    </p:spTree>
    <p:extLst>
      <p:ext uri="{BB962C8B-B14F-4D97-AF65-F5344CB8AC3E}">
        <p14:creationId xmlns:p14="http://schemas.microsoft.com/office/powerpoint/2010/main" val="2923556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r>
              <a:rPr lang="de-DE" dirty="0">
                <a:solidFill>
                  <a:schemeClr val="bg1">
                    <a:lumMod val="50000"/>
                  </a:schemeClr>
                </a:solidFill>
              </a:rPr>
              <a:t>Säule I	</a:t>
            </a:r>
            <a:r>
              <a:rPr lang="de-DE" dirty="0"/>
              <a:t>Wissenschaftsexzellenz</a:t>
            </a:r>
          </a:p>
        </p:txBody>
      </p:sp>
      <p:grpSp>
        <p:nvGrpSpPr>
          <p:cNvPr id="10" name="Gruppieren 9"/>
          <p:cNvGrpSpPr/>
          <p:nvPr/>
        </p:nvGrpSpPr>
        <p:grpSpPr>
          <a:xfrm>
            <a:off x="7956376" y="1131590"/>
            <a:ext cx="612040" cy="180442"/>
            <a:chOff x="1727712" y="2024133"/>
            <a:chExt cx="612040" cy="180442"/>
          </a:xfrm>
        </p:grpSpPr>
        <p:sp>
          <p:nvSpPr>
            <p:cNvPr id="11" name="Rechteck 10"/>
            <p:cNvSpPr/>
            <p:nvPr/>
          </p:nvSpPr>
          <p:spPr>
            <a:xfrm>
              <a:off x="1727712" y="2024133"/>
              <a:ext cx="180000" cy="18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2159752" y="2024575"/>
              <a:ext cx="180000" cy="180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 name="Gruppieren 5"/>
          <p:cNvGrpSpPr/>
          <p:nvPr/>
        </p:nvGrpSpPr>
        <p:grpSpPr>
          <a:xfrm>
            <a:off x="499184" y="1715274"/>
            <a:ext cx="3060000" cy="3060000"/>
            <a:chOff x="3595528" y="2003306"/>
            <a:chExt cx="3060000" cy="3060000"/>
          </a:xfrm>
        </p:grpSpPr>
        <p:sp>
          <p:nvSpPr>
            <p:cNvPr id="25" name="Rechteck 24"/>
            <p:cNvSpPr/>
            <p:nvPr/>
          </p:nvSpPr>
          <p:spPr>
            <a:xfrm>
              <a:off x="3595528" y="2003306"/>
              <a:ext cx="3060000" cy="306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600" dirty="0">
                <a:latin typeface="Calibri" panose="020F0502020204030204" pitchFamily="34" charset="0"/>
                <a:cs typeface="Calibri" panose="020F0502020204030204" pitchFamily="34" charset="0"/>
              </a:endParaRPr>
            </a:p>
          </p:txBody>
        </p:sp>
        <p:sp>
          <p:nvSpPr>
            <p:cNvPr id="26" name="Textfeld 25"/>
            <p:cNvSpPr txBox="1"/>
            <p:nvPr/>
          </p:nvSpPr>
          <p:spPr>
            <a:xfrm>
              <a:off x="3779912" y="2628518"/>
              <a:ext cx="2664296" cy="307777"/>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Europäischer Forschungsrat (ERC)</a:t>
              </a:r>
              <a:endParaRPr lang="de-DE" sz="1400" b="1" dirty="0">
                <a:solidFill>
                  <a:schemeClr val="bg1"/>
                </a:solidFill>
              </a:endParaRPr>
            </a:p>
          </p:txBody>
        </p:sp>
        <p:sp>
          <p:nvSpPr>
            <p:cNvPr id="27" name="Textfeld 26"/>
            <p:cNvSpPr txBox="1"/>
            <p:nvPr/>
          </p:nvSpPr>
          <p:spPr>
            <a:xfrm>
              <a:off x="3779912" y="3174318"/>
              <a:ext cx="2664296" cy="523220"/>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Marie-</a:t>
              </a:r>
              <a:r>
                <a:rPr lang="de-DE" sz="1400" b="1" dirty="0" err="1">
                  <a:solidFill>
                    <a:schemeClr val="bg1"/>
                  </a:solidFill>
                  <a:latin typeface="Calibri" panose="020F0502020204030204" pitchFamily="34" charset="0"/>
                  <a:cs typeface="Calibri" panose="020F0502020204030204" pitchFamily="34" charset="0"/>
                </a:rPr>
                <a:t>Skłodowska</a:t>
              </a:r>
              <a:r>
                <a:rPr lang="de-DE" sz="1400" b="1" dirty="0">
                  <a:solidFill>
                    <a:schemeClr val="bg1"/>
                  </a:solidFill>
                  <a:latin typeface="Calibri" panose="020F0502020204030204" pitchFamily="34" charset="0"/>
                  <a:cs typeface="Calibri" panose="020F0502020204030204" pitchFamily="34" charset="0"/>
                </a:rPr>
                <a:t>-Curie-Maßnahmen (MSCA)</a:t>
              </a:r>
            </a:p>
          </p:txBody>
        </p:sp>
        <p:sp>
          <p:nvSpPr>
            <p:cNvPr id="28" name="Textfeld 27"/>
            <p:cNvSpPr txBox="1"/>
            <p:nvPr/>
          </p:nvSpPr>
          <p:spPr>
            <a:xfrm>
              <a:off x="3779912" y="3924662"/>
              <a:ext cx="2664296" cy="307777"/>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Forschungsinfrastrukturen</a:t>
              </a:r>
              <a:endParaRPr lang="de-DE" sz="1400" b="1" dirty="0">
                <a:solidFill>
                  <a:schemeClr val="bg1"/>
                </a:solidFill>
              </a:endParaRPr>
            </a:p>
          </p:txBody>
        </p:sp>
      </p:grpSp>
      <p:graphicFrame>
        <p:nvGraphicFramePr>
          <p:cNvPr id="14" name="Tabelle 13"/>
          <p:cNvGraphicFramePr>
            <a:graphicFrameLocks noGrp="1"/>
          </p:cNvGraphicFramePr>
          <p:nvPr>
            <p:extLst>
              <p:ext uri="{D42A27DB-BD31-4B8C-83A1-F6EECF244321}">
                <p14:modId xmlns:p14="http://schemas.microsoft.com/office/powerpoint/2010/main" val="2623248066"/>
              </p:ext>
            </p:extLst>
          </p:nvPr>
        </p:nvGraphicFramePr>
        <p:xfrm>
          <a:off x="4283968" y="1851670"/>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Budget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1" dirty="0">
                          <a:solidFill>
                            <a:schemeClr val="tx1"/>
                          </a:solidFill>
                          <a:latin typeface="Calibri" panose="020F0502020204030204" pitchFamily="34" charset="0"/>
                          <a:cs typeface="Calibri" panose="020F0502020204030204" pitchFamily="34" charset="0"/>
                        </a:rPr>
                        <a:t>25,0 </a:t>
                      </a:r>
                      <a:r>
                        <a:rPr lang="en-US" sz="1400" b="1" dirty="0" err="1">
                          <a:solidFill>
                            <a:schemeClr val="tx1"/>
                          </a:solidFill>
                          <a:latin typeface="Calibri" panose="020F0502020204030204" pitchFamily="34" charset="0"/>
                          <a:cs typeface="Calibri" panose="020F0502020204030204" pitchFamily="34" charset="0"/>
                        </a:rPr>
                        <a:t>Mrd</a:t>
                      </a:r>
                      <a:r>
                        <a:rPr lang="en-US" sz="1400" b="1" dirty="0">
                          <a:solidFill>
                            <a:schemeClr val="tx1"/>
                          </a:solidFill>
                          <a:latin typeface="Calibri" panose="020F0502020204030204" pitchFamily="34" charset="0"/>
                          <a:cs typeface="Calibri" panose="020F0502020204030204" pitchFamily="34" charset="0"/>
                        </a:rPr>
                        <a:t>. EUR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5" name="Textfeld 14"/>
          <p:cNvSpPr txBox="1"/>
          <p:nvPr/>
        </p:nvSpPr>
        <p:spPr>
          <a:xfrm>
            <a:off x="4283968" y="2211710"/>
            <a:ext cx="4464496" cy="1384995"/>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Freiheit der Forschung im ERC</a:t>
            </a:r>
          </a:p>
          <a:p>
            <a:r>
              <a:rPr lang="de-DE" sz="1400" dirty="0">
                <a:latin typeface="Calibri" panose="020F0502020204030204" pitchFamily="34" charset="0"/>
                <a:cs typeface="Calibri" panose="020F0502020204030204" pitchFamily="34" charset="0"/>
              </a:rPr>
              <a:t>„</a:t>
            </a:r>
            <a:r>
              <a:rPr lang="de-DE" sz="1400" dirty="0" err="1">
                <a:latin typeface="Calibri" panose="020F0502020204030204" pitchFamily="34" charset="0"/>
                <a:cs typeface="Calibri" panose="020F0502020204030204" pitchFamily="34" charset="0"/>
              </a:rPr>
              <a:t>Bottom</a:t>
            </a:r>
            <a:r>
              <a:rPr lang="de-DE" sz="1400" dirty="0">
                <a:latin typeface="Calibri" panose="020F0502020204030204" pitchFamily="34" charset="0"/>
                <a:cs typeface="Calibri" panose="020F0502020204030204" pitchFamily="34" charset="0"/>
              </a:rPr>
              <a:t>-</a:t>
            </a:r>
            <a:r>
              <a:rPr lang="de-DE" sz="1400" dirty="0" err="1">
                <a:latin typeface="Calibri" panose="020F0502020204030204" pitchFamily="34" charset="0"/>
                <a:cs typeface="Calibri" panose="020F0502020204030204" pitchFamily="34" charset="0"/>
              </a:rPr>
              <a:t>up</a:t>
            </a:r>
            <a:r>
              <a:rPr lang="de-DE" sz="1400" dirty="0">
                <a:latin typeface="Calibri" panose="020F0502020204030204" pitchFamily="34" charset="0"/>
                <a:cs typeface="Calibri" panose="020F0502020204030204" pitchFamily="34" charset="0"/>
              </a:rPr>
              <a:t>-Ansatz“ zur Förderung von Themen, die von Forschenden definiert oder von Unternehmen zum Erschließen neuer Wachstumsmärkte eingebracht werden.</a:t>
            </a:r>
          </a:p>
          <a:p>
            <a:endParaRPr lang="de-DE" sz="1400" dirty="0">
              <a:latin typeface="Calibri" panose="020F0502020204030204" pitchFamily="34" charset="0"/>
              <a:cs typeface="Calibri" panose="020F0502020204030204" pitchFamily="34" charset="0"/>
            </a:endParaRPr>
          </a:p>
          <a:p>
            <a:pPr marL="895350" indent="-895350"/>
            <a:r>
              <a:rPr lang="de-DE" sz="1400" dirty="0">
                <a:latin typeface="Calibri" panose="020F0502020204030204" pitchFamily="34" charset="0"/>
                <a:cs typeface="Calibri" panose="020F0502020204030204" pitchFamily="34" charset="0"/>
              </a:rPr>
              <a:t>Zielgruppe:	Wissenschaft und Forschung</a:t>
            </a:r>
          </a:p>
        </p:txBody>
      </p:sp>
      <p:grpSp>
        <p:nvGrpSpPr>
          <p:cNvPr id="8" name="Gruppieren 7">
            <a:extLst>
              <a:ext uri="{FF2B5EF4-FFF2-40B4-BE49-F238E27FC236}">
                <a16:creationId xmlns:a16="http://schemas.microsoft.com/office/drawing/2014/main" id="{BB1D47B9-076B-AFBD-636E-A45B247D30B4}"/>
              </a:ext>
            </a:extLst>
          </p:cNvPr>
          <p:cNvGrpSpPr/>
          <p:nvPr/>
        </p:nvGrpSpPr>
        <p:grpSpPr>
          <a:xfrm>
            <a:off x="7956372" y="1131590"/>
            <a:ext cx="612040" cy="180442"/>
            <a:chOff x="1727712" y="2024133"/>
            <a:chExt cx="612040" cy="180442"/>
          </a:xfrm>
        </p:grpSpPr>
        <p:sp>
          <p:nvSpPr>
            <p:cNvPr id="9" name="Rechteck 8">
              <a:extLst>
                <a:ext uri="{FF2B5EF4-FFF2-40B4-BE49-F238E27FC236}">
                  <a16:creationId xmlns:a16="http://schemas.microsoft.com/office/drawing/2014/main" id="{F11588FF-E8ED-89F2-E5CE-94A525629AB7}"/>
                </a:ext>
              </a:extLst>
            </p:cNvPr>
            <p:cNvSpPr/>
            <p:nvPr/>
          </p:nvSpPr>
          <p:spPr>
            <a:xfrm>
              <a:off x="1727712" y="2024133"/>
              <a:ext cx="180000" cy="18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B37C78EA-FB5E-83DE-6BC3-98C3021B40C6}"/>
                </a:ext>
              </a:extLst>
            </p:cNvPr>
            <p:cNvSpPr/>
            <p:nvPr/>
          </p:nvSpPr>
          <p:spPr>
            <a:xfrm>
              <a:off x="1943728" y="2024133"/>
              <a:ext cx="180000" cy="180000"/>
            </a:xfrm>
            <a:prstGeom prst="rect">
              <a:avLst/>
            </a:prstGeom>
            <a:solidFill>
              <a:srgbClr val="E41B21">
                <a:alpha val="25000"/>
              </a:srgbClr>
            </a:solidFill>
            <a:ln w="12700">
              <a:solidFill>
                <a:srgbClr val="E0071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7E00D557-5375-C027-1BFF-232673464BC5}"/>
                </a:ext>
              </a:extLst>
            </p:cNvPr>
            <p:cNvSpPr/>
            <p:nvPr/>
          </p:nvSpPr>
          <p:spPr>
            <a:xfrm>
              <a:off x="2159752" y="2024575"/>
              <a:ext cx="180000" cy="180000"/>
            </a:xfrm>
            <a:prstGeom prst="rect">
              <a:avLst/>
            </a:prstGeom>
            <a:solidFill>
              <a:srgbClr val="144393">
                <a:alpha val="25000"/>
              </a:srgbClr>
            </a:solidFill>
            <a:ln w="12700">
              <a:solidFill>
                <a:srgbClr val="04368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Datumsplatzhalter 1">
            <a:extLst>
              <a:ext uri="{FF2B5EF4-FFF2-40B4-BE49-F238E27FC236}">
                <a16:creationId xmlns:a16="http://schemas.microsoft.com/office/drawing/2014/main" id="{2EE7B3D2-CA49-E546-44A9-722F4B6227AA}"/>
              </a:ext>
            </a:extLst>
          </p:cNvPr>
          <p:cNvSpPr>
            <a:spLocks noGrp="1"/>
          </p:cNvSpPr>
          <p:nvPr>
            <p:ph type="dt" sz="half" idx="2"/>
          </p:nvPr>
        </p:nvSpPr>
        <p:spPr>
          <a:xfrm>
            <a:off x="7981678" y="4876006"/>
            <a:ext cx="694778" cy="274637"/>
          </a:xfrm>
        </p:spPr>
        <p:txBody>
          <a:bodyPr/>
          <a:lstStyle/>
          <a:p>
            <a:r>
              <a:rPr lang="de-DE" dirty="0"/>
              <a:t>15.03.2023</a:t>
            </a:r>
          </a:p>
        </p:txBody>
      </p:sp>
      <p:sp>
        <p:nvSpPr>
          <p:cNvPr id="19" name="Fußzeilenplatzhalter 2">
            <a:extLst>
              <a:ext uri="{FF2B5EF4-FFF2-40B4-BE49-F238E27FC236}">
                <a16:creationId xmlns:a16="http://schemas.microsoft.com/office/drawing/2014/main" id="{5A32259D-8E60-2579-D4DC-5A1F3B38AE99}"/>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0" name="Foliennummernplatzhalter 3">
            <a:extLst>
              <a:ext uri="{FF2B5EF4-FFF2-40B4-BE49-F238E27FC236}">
                <a16:creationId xmlns:a16="http://schemas.microsoft.com/office/drawing/2014/main" id="{41BC0607-29BA-1153-5625-9567CD697D51}"/>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7</a:t>
            </a:fld>
            <a:endParaRPr lang="de-DE" dirty="0"/>
          </a:p>
        </p:txBody>
      </p:sp>
    </p:spTree>
    <p:extLst>
      <p:ext uri="{BB962C8B-B14F-4D97-AF65-F5344CB8AC3E}">
        <p14:creationId xmlns:p14="http://schemas.microsoft.com/office/powerpoint/2010/main" val="545508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 – Energy</a:t>
            </a:r>
          </a:p>
        </p:txBody>
      </p:sp>
      <p:sp>
        <p:nvSpPr>
          <p:cNvPr id="3" name="Textplatzhalter 2"/>
          <p:cNvSpPr>
            <a:spLocks noGrp="1"/>
          </p:cNvSpPr>
          <p:nvPr>
            <p:ph type="body" sz="quarter" idx="10"/>
          </p:nvPr>
        </p:nvSpPr>
        <p:spPr/>
        <p:txBody>
          <a:bodyPr/>
          <a:lstStyle/>
          <a:p>
            <a:pPr marL="989013" indent="-989013">
              <a:tabLst>
                <a:tab pos="989013" algn="l"/>
              </a:tabLst>
            </a:pPr>
            <a:r>
              <a:rPr lang="de-DE" dirty="0">
                <a:solidFill>
                  <a:schemeClr val="bg1">
                    <a:lumMod val="50000"/>
                  </a:schemeClr>
                </a:solidFill>
              </a:rPr>
              <a:t>Säule II</a:t>
            </a:r>
            <a:r>
              <a:rPr lang="de-DE" dirty="0"/>
              <a:t>	Globale Herausforderungen und industrielle Wettbewerbsfähigkeit Europas</a:t>
            </a:r>
          </a:p>
        </p:txBody>
      </p:sp>
      <p:grpSp>
        <p:nvGrpSpPr>
          <p:cNvPr id="10" name="Gruppieren 9"/>
          <p:cNvGrpSpPr/>
          <p:nvPr/>
        </p:nvGrpSpPr>
        <p:grpSpPr>
          <a:xfrm>
            <a:off x="7956376" y="1131590"/>
            <a:ext cx="612040" cy="180442"/>
            <a:chOff x="1727712" y="2024133"/>
            <a:chExt cx="612040" cy="180442"/>
          </a:xfrm>
        </p:grpSpPr>
        <p:sp>
          <p:nvSpPr>
            <p:cNvPr id="11" name="Rechteck 10"/>
            <p:cNvSpPr/>
            <p:nvPr/>
          </p:nvSpPr>
          <p:spPr>
            <a:xfrm>
              <a:off x="1727712" y="2024133"/>
              <a:ext cx="180000" cy="18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2159752" y="2024575"/>
              <a:ext cx="180000" cy="180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aphicFrame>
        <p:nvGraphicFramePr>
          <p:cNvPr id="17" name="Tabelle 16"/>
          <p:cNvGraphicFramePr>
            <a:graphicFrameLocks noGrp="1"/>
          </p:cNvGraphicFramePr>
          <p:nvPr>
            <p:extLst>
              <p:ext uri="{D42A27DB-BD31-4B8C-83A1-F6EECF244321}">
                <p14:modId xmlns:p14="http://schemas.microsoft.com/office/powerpoint/2010/main" val="2751657475"/>
              </p:ext>
            </p:extLst>
          </p:nvPr>
        </p:nvGraphicFramePr>
        <p:xfrm>
          <a:off x="4283968" y="1851670"/>
          <a:ext cx="2381064" cy="304800"/>
        </p:xfrm>
        <a:graphic>
          <a:graphicData uri="http://schemas.openxmlformats.org/drawingml/2006/table">
            <a:tbl>
              <a:tblPr firstRow="1" bandRow="1">
                <a:effectLst/>
                <a:tableStyleId>{5C22544A-7EE6-4342-B048-85BDC9FD1C3A}</a:tableStyleId>
              </a:tblPr>
              <a:tblGrid>
                <a:gridCol w="970063">
                  <a:extLst>
                    <a:ext uri="{9D8B030D-6E8A-4147-A177-3AD203B41FA5}">
                      <a16:colId xmlns:a16="http://schemas.microsoft.com/office/drawing/2014/main" val="20000"/>
                    </a:ext>
                  </a:extLst>
                </a:gridCol>
                <a:gridCol w="1411001">
                  <a:extLst>
                    <a:ext uri="{9D8B030D-6E8A-4147-A177-3AD203B41FA5}">
                      <a16:colId xmlns:a16="http://schemas.microsoft.com/office/drawing/2014/main" val="20001"/>
                    </a:ext>
                  </a:extLst>
                </a:gridCol>
              </a:tblGrid>
              <a:tr h="241065">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Budget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1" dirty="0">
                          <a:solidFill>
                            <a:schemeClr val="tx1"/>
                          </a:solidFill>
                          <a:latin typeface="Calibri" panose="020F0502020204030204" pitchFamily="34" charset="0"/>
                          <a:cs typeface="Calibri" panose="020F0502020204030204" pitchFamily="34" charset="0"/>
                        </a:rPr>
                        <a:t>53,6 </a:t>
                      </a:r>
                      <a:r>
                        <a:rPr lang="en-US" sz="1400" b="1" dirty="0" err="1">
                          <a:solidFill>
                            <a:schemeClr val="tx1"/>
                          </a:solidFill>
                          <a:latin typeface="Calibri" panose="020F0502020204030204" pitchFamily="34" charset="0"/>
                          <a:cs typeface="Calibri" panose="020F0502020204030204" pitchFamily="34" charset="0"/>
                        </a:rPr>
                        <a:t>Mrd</a:t>
                      </a:r>
                      <a:r>
                        <a:rPr lang="en-US" sz="1400" b="1" dirty="0">
                          <a:solidFill>
                            <a:schemeClr val="tx1"/>
                          </a:solidFill>
                          <a:latin typeface="Calibri" panose="020F0502020204030204" pitchFamily="34" charset="0"/>
                          <a:cs typeface="Calibri" panose="020F0502020204030204" pitchFamily="34" charset="0"/>
                        </a:rPr>
                        <a:t>. EUR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3968" y="2211710"/>
            <a:ext cx="4464496" cy="1815882"/>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Industrielle Forschung mit Impact</a:t>
            </a:r>
          </a:p>
          <a:p>
            <a:r>
              <a:rPr lang="de-DE" sz="1400" dirty="0">
                <a:latin typeface="Calibri" panose="020F0502020204030204" pitchFamily="34" charset="0"/>
                <a:cs typeface="Calibri" panose="020F0502020204030204" pitchFamily="34" charset="0"/>
              </a:rPr>
              <a:t>„Top-Down-Ansatz“ zur Förderung von Themen, die von Expertengremien als notwendige Forschungen für die globale industrielle Wettbewerbsfähigkeit Europas und die gesellschaftlichen Herausforderungen definiert werden.</a:t>
            </a:r>
          </a:p>
          <a:p>
            <a:endParaRPr lang="de-DE" sz="1400" dirty="0">
              <a:latin typeface="Calibri" panose="020F0502020204030204" pitchFamily="34" charset="0"/>
              <a:cs typeface="Calibri" panose="020F0502020204030204" pitchFamily="34" charset="0"/>
            </a:endParaRPr>
          </a:p>
          <a:p>
            <a:pPr marL="895350" indent="-895350">
              <a:tabLst>
                <a:tab pos="895350" algn="l"/>
              </a:tabLst>
            </a:pPr>
            <a:r>
              <a:rPr lang="de-DE" sz="1400" dirty="0">
                <a:latin typeface="Calibri" panose="020F0502020204030204" pitchFamily="34" charset="0"/>
                <a:cs typeface="Calibri" panose="020F0502020204030204" pitchFamily="34" charset="0"/>
              </a:rPr>
              <a:t>Zielgruppe:	Wirtschaft (Industrie), Wissenschaft und Forschung in Kooperation</a:t>
            </a:r>
          </a:p>
        </p:txBody>
      </p:sp>
      <p:grpSp>
        <p:nvGrpSpPr>
          <p:cNvPr id="33" name="Gruppieren 32">
            <a:extLst>
              <a:ext uri="{FF2B5EF4-FFF2-40B4-BE49-F238E27FC236}">
                <a16:creationId xmlns:a16="http://schemas.microsoft.com/office/drawing/2014/main" id="{589468B8-98A3-4510-C62A-BB225FF47D33}"/>
              </a:ext>
            </a:extLst>
          </p:cNvPr>
          <p:cNvGrpSpPr/>
          <p:nvPr/>
        </p:nvGrpSpPr>
        <p:grpSpPr>
          <a:xfrm>
            <a:off x="506316" y="1707990"/>
            <a:ext cx="3024000" cy="3024000"/>
            <a:chOff x="506316" y="1707654"/>
            <a:chExt cx="3024000" cy="3024000"/>
          </a:xfrm>
        </p:grpSpPr>
        <p:sp>
          <p:nvSpPr>
            <p:cNvPr id="8" name="Rechteck 7">
              <a:extLst>
                <a:ext uri="{FF2B5EF4-FFF2-40B4-BE49-F238E27FC236}">
                  <a16:creationId xmlns:a16="http://schemas.microsoft.com/office/drawing/2014/main" id="{DCBA4F8E-8709-EEEE-489D-165CE369DA8B}"/>
                </a:ext>
              </a:extLst>
            </p:cNvPr>
            <p:cNvSpPr>
              <a:spLocks/>
            </p:cNvSpPr>
            <p:nvPr/>
          </p:nvSpPr>
          <p:spPr>
            <a:xfrm>
              <a:off x="506316" y="1707654"/>
              <a:ext cx="3024000" cy="3024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9" name="Textfeld 8">
              <a:extLst>
                <a:ext uri="{FF2B5EF4-FFF2-40B4-BE49-F238E27FC236}">
                  <a16:creationId xmlns:a16="http://schemas.microsoft.com/office/drawing/2014/main" id="{392FC234-57DD-2943-FC8F-D930EC42B048}"/>
                </a:ext>
              </a:extLst>
            </p:cNvPr>
            <p:cNvSpPr txBox="1">
              <a:spLocks/>
            </p:cNvSpPr>
            <p:nvPr/>
          </p:nvSpPr>
          <p:spPr>
            <a:xfrm>
              <a:off x="683568" y="307342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Digitalisierung Industrie und Weltraum</a:t>
              </a:r>
              <a:endParaRPr lang="de-DE" sz="1100" dirty="0">
                <a:solidFill>
                  <a:schemeClr val="bg1"/>
                </a:solidFill>
              </a:endParaRPr>
            </a:p>
          </p:txBody>
        </p:sp>
        <p:sp>
          <p:nvSpPr>
            <p:cNvPr id="15" name="Textfeld 14">
              <a:extLst>
                <a:ext uri="{FF2B5EF4-FFF2-40B4-BE49-F238E27FC236}">
                  <a16:creationId xmlns:a16="http://schemas.microsoft.com/office/drawing/2014/main" id="{FA3A3601-28A0-E482-76C4-EF0778A95078}"/>
                </a:ext>
              </a:extLst>
            </p:cNvPr>
            <p:cNvSpPr txBox="1">
              <a:spLocks/>
            </p:cNvSpPr>
            <p:nvPr/>
          </p:nvSpPr>
          <p:spPr>
            <a:xfrm>
              <a:off x="683568" y="2324542"/>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Kultur, Kreativität und inclusive Gesellschaft</a:t>
              </a:r>
              <a:endParaRPr lang="de-DE" sz="1100" dirty="0">
                <a:solidFill>
                  <a:schemeClr val="bg1"/>
                </a:solidFill>
              </a:endParaRPr>
            </a:p>
          </p:txBody>
        </p:sp>
        <p:sp>
          <p:nvSpPr>
            <p:cNvPr id="25" name="Textfeld 24">
              <a:extLst>
                <a:ext uri="{FF2B5EF4-FFF2-40B4-BE49-F238E27FC236}">
                  <a16:creationId xmlns:a16="http://schemas.microsoft.com/office/drawing/2014/main" id="{D9AE14D0-41DB-71D0-424F-48341F7721D9}"/>
                </a:ext>
              </a:extLst>
            </p:cNvPr>
            <p:cNvSpPr txBox="1">
              <a:spLocks/>
            </p:cNvSpPr>
            <p:nvPr/>
          </p:nvSpPr>
          <p:spPr>
            <a:xfrm>
              <a:off x="683568" y="2698984"/>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Zivile Sicherheit für die Gesellschaft</a:t>
              </a:r>
              <a:endParaRPr lang="de-DE" sz="1100" dirty="0">
                <a:solidFill>
                  <a:schemeClr val="bg1"/>
                </a:solidFill>
              </a:endParaRPr>
            </a:p>
          </p:txBody>
        </p:sp>
        <p:sp>
          <p:nvSpPr>
            <p:cNvPr id="26" name="Textfeld 25">
              <a:extLst>
                <a:ext uri="{FF2B5EF4-FFF2-40B4-BE49-F238E27FC236}">
                  <a16:creationId xmlns:a16="http://schemas.microsoft.com/office/drawing/2014/main" id="{6EB656FA-EEF7-C79F-E737-215D15CBC416}"/>
                </a:ext>
              </a:extLst>
            </p:cNvPr>
            <p:cNvSpPr txBox="1">
              <a:spLocks/>
            </p:cNvSpPr>
            <p:nvPr/>
          </p:nvSpPr>
          <p:spPr>
            <a:xfrm>
              <a:off x="683568" y="4254356"/>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Gemeinsame Forschungsstelle</a:t>
              </a:r>
              <a:endParaRPr lang="de-DE" sz="1100" dirty="0">
                <a:solidFill>
                  <a:schemeClr val="bg1"/>
                </a:solidFill>
              </a:endParaRPr>
            </a:p>
          </p:txBody>
        </p:sp>
        <p:sp>
          <p:nvSpPr>
            <p:cNvPr id="27" name="Textfeld 26">
              <a:extLst>
                <a:ext uri="{FF2B5EF4-FFF2-40B4-BE49-F238E27FC236}">
                  <a16:creationId xmlns:a16="http://schemas.microsoft.com/office/drawing/2014/main" id="{70512E7D-DFEC-1082-24DA-124085A8946E}"/>
                </a:ext>
              </a:extLst>
            </p:cNvPr>
            <p:cNvSpPr txBox="1">
              <a:spLocks/>
            </p:cNvSpPr>
            <p:nvPr/>
          </p:nvSpPr>
          <p:spPr>
            <a:xfrm>
              <a:off x="683568" y="1950100"/>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Gesundheit</a:t>
              </a:r>
              <a:endParaRPr lang="de-DE" sz="1100" dirty="0">
                <a:solidFill>
                  <a:schemeClr val="bg1"/>
                </a:solidFill>
              </a:endParaRPr>
            </a:p>
          </p:txBody>
        </p:sp>
        <p:sp>
          <p:nvSpPr>
            <p:cNvPr id="28" name="Textfeld 27">
              <a:extLst>
                <a:ext uri="{FF2B5EF4-FFF2-40B4-BE49-F238E27FC236}">
                  <a16:creationId xmlns:a16="http://schemas.microsoft.com/office/drawing/2014/main" id="{4C7B4D0F-0651-D5CC-3553-4B7FB33708E9}"/>
                </a:ext>
              </a:extLst>
            </p:cNvPr>
            <p:cNvSpPr txBox="1">
              <a:spLocks/>
            </p:cNvSpPr>
            <p:nvPr/>
          </p:nvSpPr>
          <p:spPr>
            <a:xfrm>
              <a:off x="683568" y="3447868"/>
              <a:ext cx="2664296" cy="261610"/>
            </a:xfrm>
            <a:prstGeom prst="rect">
              <a:avLst/>
            </a:prstGeom>
            <a:noFill/>
            <a:ln>
              <a:solidFill>
                <a:schemeClr val="bg1"/>
              </a:solidFill>
            </a:ln>
          </p:spPr>
          <p:txBody>
            <a:bodyPr wrap="square" lIns="72000" rIns="72000" rtlCol="0">
              <a:spAutoFit/>
            </a:bodyPr>
            <a:lstStyle/>
            <a:p>
              <a:pPr algn="ctr"/>
              <a:r>
                <a:rPr lang="de-DE" sz="1100" dirty="0">
                  <a:solidFill>
                    <a:schemeClr val="bg1"/>
                  </a:solidFill>
                  <a:latin typeface="Calibri" panose="020F0502020204030204" pitchFamily="34" charset="0"/>
                  <a:cs typeface="Calibri" panose="020F0502020204030204" pitchFamily="34" charset="0"/>
                </a:rPr>
                <a:t>Klima, Energie und Mobilität</a:t>
              </a:r>
              <a:endParaRPr lang="de-DE" sz="1100" dirty="0">
                <a:solidFill>
                  <a:schemeClr val="bg1"/>
                </a:solidFill>
              </a:endParaRPr>
            </a:p>
          </p:txBody>
        </p:sp>
        <p:sp>
          <p:nvSpPr>
            <p:cNvPr id="29" name="Textfeld 28">
              <a:extLst>
                <a:ext uri="{FF2B5EF4-FFF2-40B4-BE49-F238E27FC236}">
                  <a16:creationId xmlns:a16="http://schemas.microsoft.com/office/drawing/2014/main" id="{BC8D1101-407C-D8B3-C7AB-7ECFB02451CC}"/>
                </a:ext>
              </a:extLst>
            </p:cNvPr>
            <p:cNvSpPr txBox="1">
              <a:spLocks/>
            </p:cNvSpPr>
            <p:nvPr/>
          </p:nvSpPr>
          <p:spPr>
            <a:xfrm>
              <a:off x="683568" y="3822308"/>
              <a:ext cx="2664296" cy="261610"/>
            </a:xfrm>
            <a:prstGeom prst="rect">
              <a:avLst/>
            </a:prstGeom>
            <a:noFill/>
            <a:ln>
              <a:solidFill>
                <a:schemeClr val="bg1"/>
              </a:solidFill>
            </a:ln>
          </p:spPr>
          <p:txBody>
            <a:bodyPr wrap="square" lIns="72000" rIns="72000" rtlCol="0">
              <a:spAutoFit/>
            </a:bodyPr>
            <a:lstStyle/>
            <a:p>
              <a:pPr algn="ctr"/>
              <a:r>
                <a:rPr lang="de-DE" sz="1100" dirty="0" err="1">
                  <a:solidFill>
                    <a:schemeClr val="bg1"/>
                  </a:solidFill>
                  <a:latin typeface="Calibri" panose="020F0502020204030204" pitchFamily="34" charset="0"/>
                  <a:cs typeface="Calibri" panose="020F0502020204030204" pitchFamily="34" charset="0"/>
                </a:rPr>
                <a:t>Lebenmittel</a:t>
              </a:r>
              <a:r>
                <a:rPr lang="de-DE" sz="1100" dirty="0">
                  <a:solidFill>
                    <a:schemeClr val="bg1"/>
                  </a:solidFill>
                  <a:latin typeface="Calibri" panose="020F0502020204030204" pitchFamily="34" charset="0"/>
                  <a:cs typeface="Calibri" panose="020F0502020204030204" pitchFamily="34" charset="0"/>
                </a:rPr>
                <a:t>, …, Landwirtschaft, …</a:t>
              </a:r>
              <a:endParaRPr lang="de-DE" sz="1100" dirty="0">
                <a:solidFill>
                  <a:schemeClr val="bg1"/>
                </a:solidFill>
              </a:endParaRPr>
            </a:p>
          </p:txBody>
        </p:sp>
      </p:grpSp>
      <p:sp>
        <p:nvSpPr>
          <p:cNvPr id="7" name="Datumsplatzhalter 1">
            <a:extLst>
              <a:ext uri="{FF2B5EF4-FFF2-40B4-BE49-F238E27FC236}">
                <a16:creationId xmlns:a16="http://schemas.microsoft.com/office/drawing/2014/main" id="{87265FA9-E48D-61C4-E467-E5BECD4375C7}"/>
              </a:ext>
            </a:extLst>
          </p:cNvPr>
          <p:cNvSpPr>
            <a:spLocks noGrp="1"/>
          </p:cNvSpPr>
          <p:nvPr>
            <p:ph type="dt" sz="half" idx="2"/>
          </p:nvPr>
        </p:nvSpPr>
        <p:spPr>
          <a:xfrm>
            <a:off x="7981678" y="4876006"/>
            <a:ext cx="694778" cy="274637"/>
          </a:xfrm>
        </p:spPr>
        <p:txBody>
          <a:bodyPr/>
          <a:lstStyle/>
          <a:p>
            <a:r>
              <a:rPr lang="de-DE" dirty="0"/>
              <a:t>15.03.2023</a:t>
            </a:r>
          </a:p>
        </p:txBody>
      </p:sp>
      <p:sp>
        <p:nvSpPr>
          <p:cNvPr id="14" name="Fußzeilenplatzhalter 2">
            <a:extLst>
              <a:ext uri="{FF2B5EF4-FFF2-40B4-BE49-F238E27FC236}">
                <a16:creationId xmlns:a16="http://schemas.microsoft.com/office/drawing/2014/main" id="{D73CE4B8-D302-4146-C9F8-DBD9647F1AB6}"/>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16" name="Foliennummernplatzhalter 3">
            <a:extLst>
              <a:ext uri="{FF2B5EF4-FFF2-40B4-BE49-F238E27FC236}">
                <a16:creationId xmlns:a16="http://schemas.microsoft.com/office/drawing/2014/main" id="{36C75A4B-042F-FC7D-8CDB-DF343254C7E8}"/>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8</a:t>
            </a:fld>
            <a:endParaRPr lang="de-DE" dirty="0"/>
          </a:p>
        </p:txBody>
      </p:sp>
    </p:spTree>
    <p:extLst>
      <p:ext uri="{BB962C8B-B14F-4D97-AF65-F5344CB8AC3E}">
        <p14:creationId xmlns:p14="http://schemas.microsoft.com/office/powerpoint/2010/main" val="220363709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Horizont Europa</a:t>
            </a:r>
          </a:p>
        </p:txBody>
      </p:sp>
      <p:sp>
        <p:nvSpPr>
          <p:cNvPr id="3" name="Textplatzhalter 2"/>
          <p:cNvSpPr>
            <a:spLocks noGrp="1"/>
          </p:cNvSpPr>
          <p:nvPr>
            <p:ph type="body" sz="quarter" idx="10"/>
          </p:nvPr>
        </p:nvSpPr>
        <p:spPr/>
        <p:txBody>
          <a:bodyPr/>
          <a:lstStyle/>
          <a:p>
            <a:pPr marL="989013" indent="-989013"/>
            <a:r>
              <a:rPr lang="de-DE" dirty="0">
                <a:solidFill>
                  <a:schemeClr val="bg1">
                    <a:lumMod val="50000"/>
                  </a:schemeClr>
                </a:solidFill>
              </a:rPr>
              <a:t>Säule III	</a:t>
            </a:r>
            <a:r>
              <a:rPr lang="de-DE" dirty="0"/>
              <a:t>Innovatives Europa</a:t>
            </a:r>
          </a:p>
        </p:txBody>
      </p:sp>
      <p:grpSp>
        <p:nvGrpSpPr>
          <p:cNvPr id="10" name="Gruppieren 9"/>
          <p:cNvGrpSpPr/>
          <p:nvPr/>
        </p:nvGrpSpPr>
        <p:grpSpPr>
          <a:xfrm>
            <a:off x="7956376" y="1131590"/>
            <a:ext cx="612040" cy="180442"/>
            <a:chOff x="1727712" y="2024133"/>
            <a:chExt cx="612040" cy="180442"/>
          </a:xfrm>
        </p:grpSpPr>
        <p:sp>
          <p:nvSpPr>
            <p:cNvPr id="11" name="Rechteck 10"/>
            <p:cNvSpPr/>
            <p:nvPr/>
          </p:nvSpPr>
          <p:spPr>
            <a:xfrm>
              <a:off x="1727712" y="2024133"/>
              <a:ext cx="180000" cy="180000"/>
            </a:xfrm>
            <a:prstGeom prst="rect">
              <a:avLst/>
            </a:prstGeom>
            <a:solidFill>
              <a:srgbClr val="109238"/>
            </a:solidFill>
            <a:ln w="12700">
              <a:solidFill>
                <a:srgbClr val="0188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1943728" y="2024133"/>
              <a:ext cx="180000" cy="180000"/>
            </a:xfrm>
            <a:prstGeom prst="rect">
              <a:avLst/>
            </a:prstGeom>
            <a:solidFill>
              <a:srgbClr val="E41B21"/>
            </a:solidFill>
            <a:ln w="12700">
              <a:solidFill>
                <a:srgbClr val="E007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2159752" y="2024575"/>
              <a:ext cx="180000" cy="180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 name="Gruppieren 4"/>
          <p:cNvGrpSpPr/>
          <p:nvPr/>
        </p:nvGrpSpPr>
        <p:grpSpPr>
          <a:xfrm>
            <a:off x="502980" y="1707654"/>
            <a:ext cx="3060000" cy="3060000"/>
            <a:chOff x="3526108" y="1995686"/>
            <a:chExt cx="3060000" cy="3060000"/>
          </a:xfrm>
        </p:grpSpPr>
        <p:sp>
          <p:nvSpPr>
            <p:cNvPr id="14" name="Rechteck 13"/>
            <p:cNvSpPr/>
            <p:nvPr/>
          </p:nvSpPr>
          <p:spPr>
            <a:xfrm>
              <a:off x="3526108" y="1995686"/>
              <a:ext cx="3060000" cy="3060000"/>
            </a:xfrm>
            <a:prstGeom prst="rect">
              <a:avLst/>
            </a:prstGeom>
            <a:solidFill>
              <a:srgbClr val="144393"/>
            </a:solidFill>
            <a:ln w="12700">
              <a:solidFill>
                <a:srgbClr val="04368F"/>
              </a:solidFill>
            </a:ln>
          </p:spPr>
          <p:style>
            <a:lnRef idx="2">
              <a:schemeClr val="accent1">
                <a:shade val="50000"/>
              </a:schemeClr>
            </a:lnRef>
            <a:fillRef idx="1">
              <a:schemeClr val="accent1"/>
            </a:fillRef>
            <a:effectRef idx="0">
              <a:schemeClr val="accent1"/>
            </a:effectRef>
            <a:fontRef idx="minor">
              <a:schemeClr val="lt1"/>
            </a:fontRef>
          </p:style>
          <p:txBody>
            <a:bodyPr bIns="360000" rtlCol="0" anchor="ctr" anchorCtr="0"/>
            <a:lstStyle/>
            <a:p>
              <a:pPr algn="ctr"/>
              <a:endParaRPr lang="de-DE" sz="1400" dirty="0">
                <a:latin typeface="Calibri" panose="020F0502020204030204" pitchFamily="34" charset="0"/>
                <a:cs typeface="Calibri" panose="020F0502020204030204" pitchFamily="34" charset="0"/>
              </a:endParaRPr>
            </a:p>
          </p:txBody>
        </p:sp>
        <p:sp>
          <p:nvSpPr>
            <p:cNvPr id="15" name="Textfeld 14"/>
            <p:cNvSpPr txBox="1"/>
            <p:nvPr/>
          </p:nvSpPr>
          <p:spPr>
            <a:xfrm>
              <a:off x="3706696" y="2624013"/>
              <a:ext cx="2664296" cy="307777"/>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Europäischer Innovationsrat (EIC)</a:t>
              </a:r>
              <a:endParaRPr lang="de-DE" sz="1400" b="1" dirty="0">
                <a:solidFill>
                  <a:schemeClr val="bg1"/>
                </a:solidFill>
              </a:endParaRPr>
            </a:p>
          </p:txBody>
        </p:sp>
        <p:sp>
          <p:nvSpPr>
            <p:cNvPr id="16" name="Textfeld 15"/>
            <p:cNvSpPr txBox="1"/>
            <p:nvPr/>
          </p:nvSpPr>
          <p:spPr>
            <a:xfrm>
              <a:off x="3706696" y="3169813"/>
              <a:ext cx="2664296" cy="523220"/>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Europäische Innovationsökosysteme</a:t>
              </a:r>
            </a:p>
          </p:txBody>
        </p:sp>
        <p:sp>
          <p:nvSpPr>
            <p:cNvPr id="17" name="Textfeld 16"/>
            <p:cNvSpPr txBox="1"/>
            <p:nvPr/>
          </p:nvSpPr>
          <p:spPr>
            <a:xfrm>
              <a:off x="3706696" y="3920157"/>
              <a:ext cx="2664296" cy="523220"/>
            </a:xfrm>
            <a:prstGeom prst="rect">
              <a:avLst/>
            </a:prstGeom>
            <a:noFill/>
            <a:ln>
              <a:solidFill>
                <a:schemeClr val="bg1"/>
              </a:solidFill>
            </a:ln>
          </p:spPr>
          <p:txBody>
            <a:bodyPr wrap="square" rtlCol="0">
              <a:spAutoFit/>
            </a:bodyPr>
            <a:lstStyle/>
            <a:p>
              <a:pPr algn="ctr"/>
              <a:r>
                <a:rPr lang="de-DE" sz="1400" b="1" dirty="0">
                  <a:solidFill>
                    <a:schemeClr val="bg1"/>
                  </a:solidFill>
                  <a:latin typeface="Calibri" panose="020F0502020204030204" pitchFamily="34" charset="0"/>
                  <a:cs typeface="Calibri" panose="020F0502020204030204" pitchFamily="34" charset="0"/>
                </a:rPr>
                <a:t>Europäisches Innovations- und Technologieinstitut (EIT)</a:t>
              </a:r>
              <a:endParaRPr lang="de-DE" sz="1400" b="1" dirty="0">
                <a:solidFill>
                  <a:schemeClr val="bg1"/>
                </a:solidFill>
              </a:endParaRPr>
            </a:p>
          </p:txBody>
        </p:sp>
      </p:grpSp>
      <p:graphicFrame>
        <p:nvGraphicFramePr>
          <p:cNvPr id="18" name="Tabelle 17"/>
          <p:cNvGraphicFramePr>
            <a:graphicFrameLocks noGrp="1"/>
          </p:cNvGraphicFramePr>
          <p:nvPr>
            <p:extLst>
              <p:ext uri="{D42A27DB-BD31-4B8C-83A1-F6EECF244321}">
                <p14:modId xmlns:p14="http://schemas.microsoft.com/office/powerpoint/2010/main" val="1163143674"/>
              </p:ext>
            </p:extLst>
          </p:nvPr>
        </p:nvGraphicFramePr>
        <p:xfrm>
          <a:off x="4283968" y="1851670"/>
          <a:ext cx="2304255" cy="304800"/>
        </p:xfrm>
        <a:graphic>
          <a:graphicData uri="http://schemas.openxmlformats.org/drawingml/2006/table">
            <a:tbl>
              <a:tblPr firstRow="1" bandRow="1">
                <a:effectLst/>
                <a:tableStyleId>{5C22544A-7EE6-4342-B048-85BDC9FD1C3A}</a:tableStyleId>
              </a:tblPr>
              <a:tblGrid>
                <a:gridCol w="938770">
                  <a:extLst>
                    <a:ext uri="{9D8B030D-6E8A-4147-A177-3AD203B41FA5}">
                      <a16:colId xmlns:a16="http://schemas.microsoft.com/office/drawing/2014/main" val="20000"/>
                    </a:ext>
                  </a:extLst>
                </a:gridCol>
                <a:gridCol w="1365485">
                  <a:extLst>
                    <a:ext uri="{9D8B030D-6E8A-4147-A177-3AD203B41FA5}">
                      <a16:colId xmlns:a16="http://schemas.microsoft.com/office/drawing/2014/main" val="20001"/>
                    </a:ext>
                  </a:extLst>
                </a:gridCol>
              </a:tblGrid>
              <a:tr h="241065">
                <a:tc>
                  <a:txBody>
                    <a:bodyPr/>
                    <a:lstStyle/>
                    <a:p>
                      <a:pPr algn="l"/>
                      <a:r>
                        <a:rPr lang="de-DE" sz="1400" b="1" dirty="0">
                          <a:solidFill>
                            <a:schemeClr val="accent6">
                              <a:lumMod val="90000"/>
                              <a:lumOff val="10000"/>
                            </a:schemeClr>
                          </a:solidFill>
                          <a:latin typeface="Calibri" panose="020F0502020204030204" pitchFamily="34" charset="0"/>
                          <a:cs typeface="Calibri" panose="020F0502020204030204" pitchFamily="34" charset="0"/>
                        </a:rPr>
                        <a:t>Budget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pPr>
                      <a:r>
                        <a:rPr lang="en-US" sz="1400" b="1" dirty="0">
                          <a:solidFill>
                            <a:schemeClr val="tx1"/>
                          </a:solidFill>
                          <a:latin typeface="Calibri" panose="020F0502020204030204" pitchFamily="34" charset="0"/>
                          <a:cs typeface="Calibri" panose="020F0502020204030204" pitchFamily="34" charset="0"/>
                        </a:rPr>
                        <a:t>13,6 </a:t>
                      </a:r>
                      <a:r>
                        <a:rPr lang="en-US" sz="1400" b="1" dirty="0" err="1">
                          <a:solidFill>
                            <a:schemeClr val="tx1"/>
                          </a:solidFill>
                          <a:latin typeface="Calibri" panose="020F0502020204030204" pitchFamily="34" charset="0"/>
                          <a:cs typeface="Calibri" panose="020F0502020204030204" pitchFamily="34" charset="0"/>
                        </a:rPr>
                        <a:t>Mrd</a:t>
                      </a:r>
                      <a:r>
                        <a:rPr lang="en-US" sz="1400" b="1" dirty="0">
                          <a:solidFill>
                            <a:schemeClr val="tx1"/>
                          </a:solidFill>
                          <a:latin typeface="Calibri" panose="020F0502020204030204" pitchFamily="34" charset="0"/>
                          <a:cs typeface="Calibri" panose="020F0502020204030204" pitchFamily="34" charset="0"/>
                        </a:rPr>
                        <a:t>. EUR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 name="Textfeld 18"/>
          <p:cNvSpPr txBox="1"/>
          <p:nvPr/>
        </p:nvSpPr>
        <p:spPr>
          <a:xfrm>
            <a:off x="4283968" y="2211710"/>
            <a:ext cx="4320480" cy="1600438"/>
          </a:xfrm>
          <a:prstGeom prst="rect">
            <a:avLst/>
          </a:prstGeom>
          <a:noFill/>
        </p:spPr>
        <p:txBody>
          <a:bodyPr wrap="square" rtlCol="0">
            <a:spAutoFit/>
          </a:bodyPr>
          <a:lstStyle/>
          <a:p>
            <a:r>
              <a:rPr lang="de-DE" sz="1400" b="1" dirty="0">
                <a:solidFill>
                  <a:schemeClr val="accent6">
                    <a:lumMod val="90000"/>
                    <a:lumOff val="10000"/>
                  </a:schemeClr>
                </a:solidFill>
                <a:latin typeface="Calibri" panose="020F0502020204030204" pitchFamily="34" charset="0"/>
                <a:cs typeface="Calibri" panose="020F0502020204030204" pitchFamily="34" charset="0"/>
              </a:rPr>
              <a:t>Open Innovation (EIC)</a:t>
            </a:r>
          </a:p>
          <a:p>
            <a:r>
              <a:rPr lang="de-DE" sz="1400" dirty="0">
                <a:latin typeface="Calibri" panose="020F0502020204030204" pitchFamily="34" charset="0"/>
                <a:cs typeface="Calibri" panose="020F0502020204030204" pitchFamily="34" charset="0"/>
              </a:rPr>
              <a:t>für neue Ideen und Innovationen von Unternehmen</a:t>
            </a:r>
          </a:p>
          <a:p>
            <a:endParaRPr lang="de-DE" sz="1400" dirty="0">
              <a:latin typeface="Calibri" panose="020F0502020204030204" pitchFamily="34" charset="0"/>
              <a:cs typeface="Calibri" panose="020F0502020204030204" pitchFamily="34" charset="0"/>
            </a:endParaRPr>
          </a:p>
          <a:p>
            <a:pPr marL="895350" indent="-895350">
              <a:tabLst>
                <a:tab pos="895350" algn="l"/>
              </a:tabLst>
            </a:pPr>
            <a:r>
              <a:rPr lang="de-DE" sz="1400" dirty="0">
                <a:latin typeface="Calibri" panose="020F0502020204030204" pitchFamily="34" charset="0"/>
                <a:cs typeface="Calibri" panose="020F0502020204030204" pitchFamily="34" charset="0"/>
              </a:rPr>
              <a:t>Zielgruppe:	Unternehmen mit disruptiven Innovationen</a:t>
            </a:r>
            <a:br>
              <a:rPr lang="de-DE" sz="1400" dirty="0">
                <a:latin typeface="Calibri" panose="020F0502020204030204" pitchFamily="34" charset="0"/>
                <a:cs typeface="Calibri" panose="020F0502020204030204" pitchFamily="34" charset="0"/>
              </a:rPr>
            </a:br>
            <a:r>
              <a:rPr lang="de-DE" sz="1400" dirty="0">
                <a:latin typeface="Calibri" panose="020F0502020204030204" pitchFamily="34" charset="0"/>
                <a:cs typeface="Calibri" panose="020F0502020204030204" pitchFamily="34" charset="0"/>
              </a:rPr>
              <a:t>i. d. R. innovative Start-ups</a:t>
            </a:r>
          </a:p>
          <a:p>
            <a:pPr marL="895350" indent="-895350">
              <a:tabLst>
                <a:tab pos="895350" algn="l"/>
              </a:tabLst>
            </a:pPr>
            <a:r>
              <a:rPr lang="de-DE" sz="1400" dirty="0">
                <a:latin typeface="Calibri" panose="020F0502020204030204" pitchFamily="34" charset="0"/>
                <a:cs typeface="Calibri" panose="020F0502020204030204" pitchFamily="34" charset="0"/>
              </a:rPr>
              <a:t>Ansatz:	„Botton-</a:t>
            </a:r>
            <a:r>
              <a:rPr lang="de-DE" sz="1400" dirty="0" err="1">
                <a:latin typeface="Calibri" panose="020F0502020204030204" pitchFamily="34" charset="0"/>
                <a:cs typeface="Calibri" panose="020F0502020204030204" pitchFamily="34" charset="0"/>
              </a:rPr>
              <a:t>up</a:t>
            </a:r>
            <a:r>
              <a:rPr lang="de-DE" sz="1400" dirty="0">
                <a:latin typeface="Calibri" panose="020F0502020204030204" pitchFamily="34" charset="0"/>
                <a:cs typeface="Calibri" panose="020F0502020204030204" pitchFamily="34" charset="0"/>
              </a:rPr>
              <a:t>“-Ansatz mit Instrumenten für Innovationen bis zur Markteinführung</a:t>
            </a:r>
          </a:p>
        </p:txBody>
      </p:sp>
      <p:sp>
        <p:nvSpPr>
          <p:cNvPr id="8" name="Datumsplatzhalter 1">
            <a:extLst>
              <a:ext uri="{FF2B5EF4-FFF2-40B4-BE49-F238E27FC236}">
                <a16:creationId xmlns:a16="http://schemas.microsoft.com/office/drawing/2014/main" id="{69FE84E5-0BBE-AE39-D761-93655C8BDA1B}"/>
              </a:ext>
            </a:extLst>
          </p:cNvPr>
          <p:cNvSpPr>
            <a:spLocks noGrp="1"/>
          </p:cNvSpPr>
          <p:nvPr>
            <p:ph type="dt" sz="half" idx="2"/>
          </p:nvPr>
        </p:nvSpPr>
        <p:spPr>
          <a:xfrm>
            <a:off x="7981678" y="4876006"/>
            <a:ext cx="694778" cy="274637"/>
          </a:xfrm>
        </p:spPr>
        <p:txBody>
          <a:bodyPr/>
          <a:lstStyle/>
          <a:p>
            <a:r>
              <a:rPr lang="de-DE" dirty="0"/>
              <a:t>15.03.2023</a:t>
            </a:r>
          </a:p>
        </p:txBody>
      </p:sp>
      <p:sp>
        <p:nvSpPr>
          <p:cNvPr id="9" name="Fußzeilenplatzhalter 2">
            <a:extLst>
              <a:ext uri="{FF2B5EF4-FFF2-40B4-BE49-F238E27FC236}">
                <a16:creationId xmlns:a16="http://schemas.microsoft.com/office/drawing/2014/main" id="{E3C74F88-09D7-7C0F-BA3F-12E8B18F8C59}"/>
              </a:ext>
            </a:extLst>
          </p:cNvPr>
          <p:cNvSpPr>
            <a:spLocks noGrp="1"/>
          </p:cNvSpPr>
          <p:nvPr>
            <p:ph type="ftr" sz="quarter" idx="3"/>
          </p:nvPr>
        </p:nvSpPr>
        <p:spPr>
          <a:xfrm>
            <a:off x="3707904" y="4874400"/>
            <a:ext cx="4248472" cy="273600"/>
          </a:xfrm>
        </p:spPr>
        <p:txBody>
          <a:bodyPr tIns="36000" bIns="72000"/>
          <a:lstStyle/>
          <a:p>
            <a:r>
              <a:rPr lang="de-DE" dirty="0">
                <a:solidFill>
                  <a:srgbClr val="898989"/>
                </a:solidFill>
              </a:rPr>
              <a:t>Horizont Europa</a:t>
            </a:r>
          </a:p>
        </p:txBody>
      </p:sp>
      <p:sp>
        <p:nvSpPr>
          <p:cNvPr id="20" name="Foliennummernplatzhalter 3">
            <a:extLst>
              <a:ext uri="{FF2B5EF4-FFF2-40B4-BE49-F238E27FC236}">
                <a16:creationId xmlns:a16="http://schemas.microsoft.com/office/drawing/2014/main" id="{0408A0B7-449F-A636-E8BC-4093729DE7B0}"/>
              </a:ext>
            </a:extLst>
          </p:cNvPr>
          <p:cNvSpPr>
            <a:spLocks noGrp="1"/>
          </p:cNvSpPr>
          <p:nvPr>
            <p:ph type="sldNum" sz="quarter" idx="4"/>
          </p:nvPr>
        </p:nvSpPr>
        <p:spPr>
          <a:xfrm>
            <a:off x="8748464" y="4876006"/>
            <a:ext cx="360040" cy="274637"/>
          </a:xfrm>
        </p:spPr>
        <p:txBody>
          <a:bodyPr/>
          <a:lstStyle/>
          <a:p>
            <a:fld id="{451AA64C-E0B0-46F1-8CD3-03730F1A5CF9}" type="slidenum">
              <a:rPr lang="de-DE" smtClean="0"/>
              <a:pPr/>
              <a:t>9</a:t>
            </a:fld>
            <a:endParaRPr lang="de-DE" dirty="0"/>
          </a:p>
        </p:txBody>
      </p:sp>
    </p:spTree>
    <p:extLst>
      <p:ext uri="{BB962C8B-B14F-4D97-AF65-F5344CB8AC3E}">
        <p14:creationId xmlns:p14="http://schemas.microsoft.com/office/powerpoint/2010/main" val="754509571"/>
      </p:ext>
    </p:extLst>
  </p:cSld>
  <p:clrMapOvr>
    <a:masterClrMapping/>
  </p:clrMapOvr>
</p:sld>
</file>

<file path=ppt/theme/theme1.xml><?xml version="1.0" encoding="utf-8"?>
<a:theme xmlns:a="http://schemas.openxmlformats.org/drawingml/2006/main" name="4_generelle Folien">
  <a:themeElements>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fontScheme name="DLR-PT Master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generelle Folien">
  <a:themeElements>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fontScheme name="DLR-PT Master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ahmenfolien">
  <a:themeElements>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fontScheme name="DLR-PT Master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themeOverride>
</file>

<file path=ppt/theme/themeOverride2.xml><?xml version="1.0" encoding="utf-8"?>
<a:themeOverride xmlns:a="http://schemas.openxmlformats.org/drawingml/2006/main">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themeOverride>
</file>

<file path=ppt/theme/themeOverride3.xml><?xml version="1.0" encoding="utf-8"?>
<a:themeOverride xmlns:a="http://schemas.openxmlformats.org/drawingml/2006/main">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themeOverride>
</file>

<file path=ppt/theme/themeOverride4.xml><?xml version="1.0" encoding="utf-8"?>
<a:themeOverride xmlns:a="http://schemas.openxmlformats.org/drawingml/2006/main">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themeOverride>
</file>

<file path=ppt/theme/themeOverride5.xml><?xml version="1.0" encoding="utf-8"?>
<a:themeOverride xmlns:a="http://schemas.openxmlformats.org/drawingml/2006/main">
  <a:clrScheme name="DLR-PT Farben">
    <a:dk1>
      <a:sysClr val="windowText" lastClr="000000"/>
    </a:dk1>
    <a:lt1>
      <a:sysClr val="window" lastClr="FFFFFF"/>
    </a:lt1>
    <a:dk2>
      <a:srgbClr val="1F497D"/>
    </a:dk2>
    <a:lt2>
      <a:srgbClr val="EEECE1"/>
    </a:lt2>
    <a:accent1>
      <a:srgbClr val="84BE57"/>
    </a:accent1>
    <a:accent2>
      <a:srgbClr val="00AA96"/>
    </a:accent2>
    <a:accent3>
      <a:srgbClr val="00A7E6"/>
    </a:accent3>
    <a:accent4>
      <a:srgbClr val="0082B8"/>
    </a:accent4>
    <a:accent5>
      <a:srgbClr val="0059A3"/>
    </a:accent5>
    <a:accent6>
      <a:srgbClr val="002F5A"/>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B57EE73D786B74A9FEF31B245B0C1E3" ma:contentTypeVersion="0" ma:contentTypeDescription="Ein neues Dokument erstellen." ma:contentTypeScope="" ma:versionID="37ebe94c8981db6991cb8f94e3da2b29">
  <xsd:schema xmlns:xsd="http://www.w3.org/2001/XMLSchema" xmlns:xs="http://www.w3.org/2001/XMLSchema" xmlns:p="http://schemas.microsoft.com/office/2006/metadata/properties" targetNamespace="http://schemas.microsoft.com/office/2006/metadata/properties" ma:root="true" ma:fieldsID="66c4a6dd5ef775a5269b08f7de37f93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8A5A88-A341-44AB-AE99-368308F163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E928AA8-B2C3-46A0-BA07-72560B13A1E7}">
  <ds:schemaRefs>
    <ds:schemaRef ds:uri="http://purl.org/dc/dcmitype/"/>
    <ds:schemaRef ds:uri="http://schemas.microsoft.com/office/2006/documentManagement/types"/>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BC15886-A0B1-4873-9086-4402ECBDF7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4681</Words>
  <Application>Microsoft Office PowerPoint</Application>
  <PresentationFormat>Bildschirmpräsentation (16:9)</PresentationFormat>
  <Paragraphs>748</Paragraphs>
  <Slides>42</Slides>
  <Notes>37</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42</vt:i4>
      </vt:variant>
    </vt:vector>
  </HeadingPairs>
  <TitlesOfParts>
    <vt:vector size="49" baseType="lpstr">
      <vt:lpstr>Arial</vt:lpstr>
      <vt:lpstr>Calibri</vt:lpstr>
      <vt:lpstr>Myriad Pro Light</vt:lpstr>
      <vt:lpstr>Times New Roman</vt:lpstr>
      <vt:lpstr>4_generelle Folien</vt:lpstr>
      <vt:lpstr>5_generelle Folien</vt:lpstr>
      <vt:lpstr>Rahmenfolien</vt:lpstr>
      <vt:lpstr>Förderung von Forschung und Innovation in der Europäischen Union  Horizont Europa (Stand 15.03.2023)</vt:lpstr>
      <vt:lpstr>PowerPoint-Präsentation</vt:lpstr>
      <vt:lpstr>Budgets der EU</vt:lpstr>
      <vt:lpstr>Budgets der EU</vt:lpstr>
      <vt:lpstr>Horizont Europa</vt:lpstr>
      <vt:lpstr>Horizont Europa</vt:lpstr>
      <vt:lpstr>Horizont Europa</vt:lpstr>
      <vt:lpstr>Horizont Europa – Energy</vt:lpstr>
      <vt:lpstr>Horizont Europa</vt:lpstr>
      <vt:lpstr>Neuausrichtungen in 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 – Energy</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Horizont Europa</vt:lpstr>
      <vt:lpstr>Anhang</vt:lpstr>
      <vt:lpstr>Anhang</vt:lpstr>
      <vt:lpstr>PowerPoint-Präsentation</vt:lpstr>
    </vt:vector>
  </TitlesOfParts>
  <Company>PT-DLR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Lenkeit, Tina</dc:creator>
  <cp:lastModifiedBy>Uwe Birk | ZENIT</cp:lastModifiedBy>
  <cp:revision>307</cp:revision>
  <cp:lastPrinted>2023-03-10T16:33:03Z</cp:lastPrinted>
  <dcterms:created xsi:type="dcterms:W3CDTF">2018-12-07T08:14:39Z</dcterms:created>
  <dcterms:modified xsi:type="dcterms:W3CDTF">2023-06-19T15:51:09Z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0x0101002B57EE73D786B74A9FEF31B245B0C1E3</vt:lpwstr>
  </property>
</Properties>
</file>