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10" r:id="rId5"/>
    <p:sldMasterId id="2147483701" r:id="rId6"/>
  </p:sldMasterIdLst>
  <p:notesMasterIdLst>
    <p:notesMasterId r:id="rId51"/>
  </p:notesMasterIdLst>
  <p:handoutMasterIdLst>
    <p:handoutMasterId r:id="rId52"/>
  </p:handoutMasterIdLst>
  <p:sldIdLst>
    <p:sldId id="276" r:id="rId7"/>
    <p:sldId id="377" r:id="rId8"/>
    <p:sldId id="291" r:id="rId9"/>
    <p:sldId id="321" r:id="rId10"/>
    <p:sldId id="395" r:id="rId11"/>
    <p:sldId id="403" r:id="rId12"/>
    <p:sldId id="327" r:id="rId13"/>
    <p:sldId id="405" r:id="rId14"/>
    <p:sldId id="404" r:id="rId15"/>
    <p:sldId id="329" r:id="rId16"/>
    <p:sldId id="312" r:id="rId17"/>
    <p:sldId id="304" r:id="rId18"/>
    <p:sldId id="346" r:id="rId19"/>
    <p:sldId id="396" r:id="rId20"/>
    <p:sldId id="331" r:id="rId21"/>
    <p:sldId id="305" r:id="rId22"/>
    <p:sldId id="298" r:id="rId23"/>
    <p:sldId id="324" r:id="rId24"/>
    <p:sldId id="292" r:id="rId25"/>
    <p:sldId id="296" r:id="rId26"/>
    <p:sldId id="328" r:id="rId27"/>
    <p:sldId id="343" r:id="rId28"/>
    <p:sldId id="344" r:id="rId29"/>
    <p:sldId id="345" r:id="rId30"/>
    <p:sldId id="322" r:id="rId31"/>
    <p:sldId id="360" r:id="rId32"/>
    <p:sldId id="333" r:id="rId33"/>
    <p:sldId id="334" r:id="rId34"/>
    <p:sldId id="335" r:id="rId35"/>
    <p:sldId id="336" r:id="rId36"/>
    <p:sldId id="337" r:id="rId37"/>
    <p:sldId id="338" r:id="rId38"/>
    <p:sldId id="339" r:id="rId39"/>
    <p:sldId id="341" r:id="rId40"/>
    <p:sldId id="342" r:id="rId41"/>
    <p:sldId id="408" r:id="rId42"/>
    <p:sldId id="407" r:id="rId43"/>
    <p:sldId id="409" r:id="rId44"/>
    <p:sldId id="410" r:id="rId45"/>
    <p:sldId id="411" r:id="rId46"/>
    <p:sldId id="412" r:id="rId47"/>
    <p:sldId id="413" r:id="rId48"/>
    <p:sldId id="323" r:id="rId49"/>
    <p:sldId id="277" r:id="rId50"/>
  </p:sldIdLst>
  <p:sldSz cx="9144000" cy="5143500" type="screen16x9"/>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7" userDrawn="1">
          <p15:clr>
            <a:srgbClr val="A4A3A4"/>
          </p15:clr>
        </p15:guide>
        <p15:guide id="2" pos="839" userDrawn="1">
          <p15:clr>
            <a:srgbClr val="A4A3A4"/>
          </p15:clr>
        </p15:guide>
        <p15:guide id="3" pos="5692" userDrawn="1">
          <p15:clr>
            <a:srgbClr val="A4A3A4"/>
          </p15:clr>
        </p15:guide>
        <p15:guide id="4" pos="419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d Janson" initials="B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68F"/>
    <a:srgbClr val="004584"/>
    <a:srgbClr val="164194"/>
    <a:srgbClr val="F68A4B"/>
    <a:srgbClr val="41A8DE"/>
    <a:srgbClr val="E00710"/>
    <a:srgbClr val="018826"/>
    <a:srgbClr val="144393"/>
    <a:srgbClr val="5567AE"/>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888AA-CEB8-4390-A69A-7FB88BBC6222}" v="209" dt="2023-06-19T15:50:22.45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707" autoAdjust="0"/>
  </p:normalViewPr>
  <p:slideViewPr>
    <p:cSldViewPr showGuides="1">
      <p:cViewPr>
        <p:scale>
          <a:sx n="125" d="100"/>
          <a:sy n="125" d="100"/>
        </p:scale>
        <p:origin x="396" y="264"/>
      </p:cViewPr>
      <p:guideLst>
        <p:guide orient="horz" pos="2527"/>
        <p:guide pos="839"/>
        <p:guide pos="5692"/>
        <p:guide pos="419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p:cViewPr varScale="1">
        <p:scale>
          <a:sx n="76" d="100"/>
          <a:sy n="76" d="100"/>
        </p:scale>
        <p:origin x="4026"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we Birk" userId="ca800929-d079-4d80-a452-44d04464ca21" providerId="ADAL" clId="{D7F49B20-1AFF-424C-935F-63F4082E9CF9}"/>
    <pc:docChg chg="undo custSel addSld modSld modNotesMaster modHandout">
      <pc:chgData name="Uwe Birk" userId="ca800929-d079-4d80-a452-44d04464ca21" providerId="ADAL" clId="{D7F49B20-1AFF-424C-935F-63F4082E9CF9}" dt="2023-03-14T22:45:17.749" v="561" actId="729"/>
      <pc:docMkLst>
        <pc:docMk/>
      </pc:docMkLst>
      <pc:sldChg chg="modSp mod">
        <pc:chgData name="Uwe Birk" userId="ca800929-d079-4d80-a452-44d04464ca21" providerId="ADAL" clId="{D7F49B20-1AFF-424C-935F-63F4082E9CF9}" dt="2023-03-14T16:14:59.543" v="471" actId="6549"/>
        <pc:sldMkLst>
          <pc:docMk/>
          <pc:sldMk cId="874408118" sldId="276"/>
        </pc:sldMkLst>
        <pc:spChg chg="mod">
          <ac:chgData name="Uwe Birk" userId="ca800929-d079-4d80-a452-44d04464ca21" providerId="ADAL" clId="{D7F49B20-1AFF-424C-935F-63F4082E9CF9}" dt="2023-03-14T16:14:59.543" v="471" actId="6549"/>
          <ac:spMkLst>
            <pc:docMk/>
            <pc:sldMk cId="874408118" sldId="276"/>
            <ac:spMk id="3" creationId="{00000000-0000-0000-0000-000000000000}"/>
          </ac:spMkLst>
        </pc:spChg>
      </pc:sldChg>
      <pc:sldChg chg="mod modShow">
        <pc:chgData name="Uwe Birk" userId="ca800929-d079-4d80-a452-44d04464ca21" providerId="ADAL" clId="{D7F49B20-1AFF-424C-935F-63F4082E9CF9}" dt="2023-03-14T22:45:17.749" v="561" actId="729"/>
        <pc:sldMkLst>
          <pc:docMk/>
          <pc:sldMk cId="2147403710" sldId="277"/>
        </pc:sldMkLst>
      </pc:sldChg>
      <pc:sldChg chg="addSp modSp mod">
        <pc:chgData name="Uwe Birk" userId="ca800929-d079-4d80-a452-44d04464ca21" providerId="ADAL" clId="{D7F49B20-1AFF-424C-935F-63F4082E9CF9}" dt="2023-03-14T00:33:00.539" v="68" actId="1076"/>
        <pc:sldMkLst>
          <pc:docMk/>
          <pc:sldMk cId="884798769" sldId="285"/>
        </pc:sldMkLst>
        <pc:spChg chg="mod">
          <ac:chgData name="Uwe Birk" userId="ca800929-d079-4d80-a452-44d04464ca21" providerId="ADAL" clId="{D7F49B20-1AFF-424C-935F-63F4082E9CF9}" dt="2023-03-14T00:32:48.459" v="66"/>
          <ac:spMkLst>
            <pc:docMk/>
            <pc:sldMk cId="884798769" sldId="285"/>
            <ac:spMk id="15" creationId="{A5E2339D-F25A-EEAD-981D-317137C46FCC}"/>
          </ac:spMkLst>
        </pc:spChg>
        <pc:spChg chg="mod">
          <ac:chgData name="Uwe Birk" userId="ca800929-d079-4d80-a452-44d04464ca21" providerId="ADAL" clId="{D7F49B20-1AFF-424C-935F-63F4082E9CF9}" dt="2023-03-14T00:32:48.459" v="66"/>
          <ac:spMkLst>
            <pc:docMk/>
            <pc:sldMk cId="884798769" sldId="285"/>
            <ac:spMk id="17" creationId="{F83FABCC-A5BD-7BF5-4052-6F5EE40AD691}"/>
          </ac:spMkLst>
        </pc:spChg>
        <pc:spChg chg="mod">
          <ac:chgData name="Uwe Birk" userId="ca800929-d079-4d80-a452-44d04464ca21" providerId="ADAL" clId="{D7F49B20-1AFF-424C-935F-63F4082E9CF9}" dt="2023-03-14T00:32:48.459" v="66"/>
          <ac:spMkLst>
            <pc:docMk/>
            <pc:sldMk cId="884798769" sldId="285"/>
            <ac:spMk id="18" creationId="{7CD5B190-A8DF-10B1-F244-AEC780315D5B}"/>
          </ac:spMkLst>
        </pc:spChg>
        <pc:spChg chg="mod">
          <ac:chgData name="Uwe Birk" userId="ca800929-d079-4d80-a452-44d04464ca21" providerId="ADAL" clId="{D7F49B20-1AFF-424C-935F-63F4082E9CF9}" dt="2023-03-14T00:32:48.459" v="66"/>
          <ac:spMkLst>
            <pc:docMk/>
            <pc:sldMk cId="884798769" sldId="285"/>
            <ac:spMk id="19" creationId="{9C7F3214-505C-EA3C-DCDF-535F6CB251A1}"/>
          </ac:spMkLst>
        </pc:spChg>
        <pc:grpChg chg="add mod">
          <ac:chgData name="Uwe Birk" userId="ca800929-d079-4d80-a452-44d04464ca21" providerId="ADAL" clId="{D7F49B20-1AFF-424C-935F-63F4082E9CF9}" dt="2023-03-14T00:33:00.539" v="68" actId="1076"/>
          <ac:grpSpMkLst>
            <pc:docMk/>
            <pc:sldMk cId="884798769" sldId="285"/>
            <ac:grpSpMk id="5" creationId="{3D0499A3-46B5-E15F-4E36-D603532B63CA}"/>
          </ac:grpSpMkLst>
        </pc:grpChg>
        <pc:grpChg chg="mod">
          <ac:chgData name="Uwe Birk" userId="ca800929-d079-4d80-a452-44d04464ca21" providerId="ADAL" clId="{D7F49B20-1AFF-424C-935F-63F4082E9CF9}" dt="2023-03-14T00:32:48.459" v="66"/>
          <ac:grpSpMkLst>
            <pc:docMk/>
            <pc:sldMk cId="884798769" sldId="285"/>
            <ac:grpSpMk id="16" creationId="{DE60CCEF-C02D-5393-618E-4DBF0F24AB6F}"/>
          </ac:grpSpMkLst>
        </pc:grpChg>
      </pc:sldChg>
      <pc:sldChg chg="mod modShow">
        <pc:chgData name="Uwe Birk" userId="ca800929-d079-4d80-a452-44d04464ca21" providerId="ADAL" clId="{D7F49B20-1AFF-424C-935F-63F4082E9CF9}" dt="2023-03-14T10:07:33.247" v="71" actId="729"/>
        <pc:sldMkLst>
          <pc:docMk/>
          <pc:sldMk cId="3850024544" sldId="291"/>
        </pc:sldMkLst>
      </pc:sldChg>
      <pc:sldChg chg="modSp mod">
        <pc:chgData name="Uwe Birk" userId="ca800929-d079-4d80-a452-44d04464ca21" providerId="ADAL" clId="{D7F49B20-1AFF-424C-935F-63F4082E9CF9}" dt="2023-03-14T22:44:17.733" v="557" actId="20577"/>
        <pc:sldMkLst>
          <pc:docMk/>
          <pc:sldMk cId="3298204790" sldId="296"/>
        </pc:sldMkLst>
        <pc:spChg chg="mod">
          <ac:chgData name="Uwe Birk" userId="ca800929-d079-4d80-a452-44d04464ca21" providerId="ADAL" clId="{D7F49B20-1AFF-424C-935F-63F4082E9CF9}" dt="2023-03-14T22:44:17.733" v="557" actId="20577"/>
          <ac:spMkLst>
            <pc:docMk/>
            <pc:sldMk cId="3298204790" sldId="296"/>
            <ac:spMk id="3" creationId="{00000000-0000-0000-0000-000000000000}"/>
          </ac:spMkLst>
        </pc:spChg>
      </pc:sldChg>
      <pc:sldChg chg="mod modShow">
        <pc:chgData name="Uwe Birk" userId="ca800929-d079-4d80-a452-44d04464ca21" providerId="ADAL" clId="{D7F49B20-1AFF-424C-935F-63F4082E9CF9}" dt="2023-03-14T22:42:59.109" v="533" actId="729"/>
        <pc:sldMkLst>
          <pc:docMk/>
          <pc:sldMk cId="546639286" sldId="301"/>
        </pc:sldMkLst>
      </pc:sldChg>
      <pc:sldChg chg="mod modShow">
        <pc:chgData name="Uwe Birk" userId="ca800929-d079-4d80-a452-44d04464ca21" providerId="ADAL" clId="{D7F49B20-1AFF-424C-935F-63F4082E9CF9}" dt="2023-03-14T22:43:14.212" v="534" actId="729"/>
        <pc:sldMkLst>
          <pc:docMk/>
          <pc:sldMk cId="1084086059" sldId="304"/>
        </pc:sldMkLst>
      </pc:sldChg>
      <pc:sldChg chg="modSp mod modShow">
        <pc:chgData name="Uwe Birk" userId="ca800929-d079-4d80-a452-44d04464ca21" providerId="ADAL" clId="{D7F49B20-1AFF-424C-935F-63F4082E9CF9}" dt="2023-03-14T22:43:53.033" v="554" actId="6549"/>
        <pc:sldMkLst>
          <pc:docMk/>
          <pc:sldMk cId="76998284" sldId="305"/>
        </pc:sldMkLst>
        <pc:spChg chg="mod">
          <ac:chgData name="Uwe Birk" userId="ca800929-d079-4d80-a452-44d04464ca21" providerId="ADAL" clId="{D7F49B20-1AFF-424C-935F-63F4082E9CF9}" dt="2023-03-14T22:43:53.033" v="554" actId="6549"/>
          <ac:spMkLst>
            <pc:docMk/>
            <pc:sldMk cId="76998284" sldId="305"/>
            <ac:spMk id="2" creationId="{00000000-0000-0000-0000-000000000000}"/>
          </ac:spMkLst>
        </pc:spChg>
      </pc:sldChg>
      <pc:sldChg chg="mod modShow">
        <pc:chgData name="Uwe Birk" userId="ca800929-d079-4d80-a452-44d04464ca21" providerId="ADAL" clId="{D7F49B20-1AFF-424C-935F-63F4082E9CF9}" dt="2023-03-14T10:08:01.249" v="72" actId="729"/>
        <pc:sldMkLst>
          <pc:docMk/>
          <pc:sldMk cId="2876347019" sldId="311"/>
        </pc:sldMkLst>
      </pc:sldChg>
      <pc:sldChg chg="mod modShow">
        <pc:chgData name="Uwe Birk" userId="ca800929-d079-4d80-a452-44d04464ca21" providerId="ADAL" clId="{D7F49B20-1AFF-424C-935F-63F4082E9CF9}" dt="2023-03-14T10:07:22.710" v="70" actId="729"/>
        <pc:sldMkLst>
          <pc:docMk/>
          <pc:sldMk cId="2937717181" sldId="312"/>
        </pc:sldMkLst>
      </pc:sldChg>
      <pc:sldChg chg="mod modShow">
        <pc:chgData name="Uwe Birk" userId="ca800929-d079-4d80-a452-44d04464ca21" providerId="ADAL" clId="{D7F49B20-1AFF-424C-935F-63F4082E9CF9}" dt="2023-03-14T22:42:59.109" v="533" actId="729"/>
        <pc:sldMkLst>
          <pc:docMk/>
          <pc:sldMk cId="456206651" sldId="316"/>
        </pc:sldMkLst>
      </pc:sldChg>
      <pc:sldChg chg="modSp mod modShow">
        <pc:chgData name="Uwe Birk" userId="ca800929-d079-4d80-a452-44d04464ca21" providerId="ADAL" clId="{D7F49B20-1AFF-424C-935F-63F4082E9CF9}" dt="2023-03-14T10:42:34.376" v="345" actId="729"/>
        <pc:sldMkLst>
          <pc:docMk/>
          <pc:sldMk cId="2072667586" sldId="317"/>
        </pc:sldMkLst>
        <pc:spChg chg="mod">
          <ac:chgData name="Uwe Birk" userId="ca800929-d079-4d80-a452-44d04464ca21" providerId="ADAL" clId="{D7F49B20-1AFF-424C-935F-63F4082E9CF9}" dt="2023-03-14T10:30:51.010" v="154" actId="113"/>
          <ac:spMkLst>
            <pc:docMk/>
            <pc:sldMk cId="2072667586" sldId="317"/>
            <ac:spMk id="3" creationId="{00000000-0000-0000-0000-000000000000}"/>
          </ac:spMkLst>
        </pc:spChg>
        <pc:graphicFrameChg chg="mod modGraphic">
          <ac:chgData name="Uwe Birk" userId="ca800929-d079-4d80-a452-44d04464ca21" providerId="ADAL" clId="{D7F49B20-1AFF-424C-935F-63F4082E9CF9}" dt="2023-03-14T10:40:57.993" v="344" actId="14100"/>
          <ac:graphicFrameMkLst>
            <pc:docMk/>
            <pc:sldMk cId="2072667586" sldId="317"/>
            <ac:graphicFrameMk id="4" creationId="{00000000-0000-0000-0000-000000000000}"/>
          </ac:graphicFrameMkLst>
        </pc:graphicFrameChg>
      </pc:sldChg>
      <pc:sldChg chg="mod modShow">
        <pc:chgData name="Uwe Birk" userId="ca800929-d079-4d80-a452-44d04464ca21" providerId="ADAL" clId="{D7F49B20-1AFF-424C-935F-63F4082E9CF9}" dt="2023-03-14T22:42:43.928" v="532" actId="729"/>
        <pc:sldMkLst>
          <pc:docMk/>
          <pc:sldMk cId="1367282231" sldId="318"/>
        </pc:sldMkLst>
      </pc:sldChg>
      <pc:sldChg chg="addSp delSp modSp mod modShow">
        <pc:chgData name="Uwe Birk" userId="ca800929-d079-4d80-a452-44d04464ca21" providerId="ADAL" clId="{D7F49B20-1AFF-424C-935F-63F4082E9CF9}" dt="2023-03-14T22:41:09.126" v="523" actId="6549"/>
        <pc:sldMkLst>
          <pc:docMk/>
          <pc:sldMk cId="1882065985" sldId="321"/>
        </pc:sldMkLst>
        <pc:spChg chg="mod">
          <ac:chgData name="Uwe Birk" userId="ca800929-d079-4d80-a452-44d04464ca21" providerId="ADAL" clId="{D7F49B20-1AFF-424C-935F-63F4082E9CF9}" dt="2023-03-14T22:41:09.126" v="523" actId="6549"/>
          <ac:spMkLst>
            <pc:docMk/>
            <pc:sldMk cId="1882065985" sldId="321"/>
            <ac:spMk id="2" creationId="{00000000-0000-0000-0000-000000000000}"/>
          </ac:spMkLst>
        </pc:spChg>
        <pc:spChg chg="ord">
          <ac:chgData name="Uwe Birk" userId="ca800929-d079-4d80-a452-44d04464ca21" providerId="ADAL" clId="{D7F49B20-1AFF-424C-935F-63F4082E9CF9}" dt="2023-03-10T14:22:20.625" v="51" actId="166"/>
          <ac:spMkLst>
            <pc:docMk/>
            <pc:sldMk cId="1882065985" sldId="321"/>
            <ac:spMk id="6" creationId="{E2BA0ADA-4C7A-0232-7FC9-8FB203440181}"/>
          </ac:spMkLst>
        </pc:spChg>
        <pc:picChg chg="del mod">
          <ac:chgData name="Uwe Birk" userId="ca800929-d079-4d80-a452-44d04464ca21" providerId="ADAL" clId="{D7F49B20-1AFF-424C-935F-63F4082E9CF9}" dt="2023-03-10T14:03:50.725" v="24" actId="478"/>
          <ac:picMkLst>
            <pc:docMk/>
            <pc:sldMk cId="1882065985" sldId="321"/>
            <ac:picMk id="3" creationId="{00000000-0000-0000-0000-000000000000}"/>
          </ac:picMkLst>
        </pc:picChg>
        <pc:picChg chg="add mod">
          <ac:chgData name="Uwe Birk" userId="ca800929-d079-4d80-a452-44d04464ca21" providerId="ADAL" clId="{D7F49B20-1AFF-424C-935F-63F4082E9CF9}" dt="2023-03-10T14:22:32.086" v="53" actId="1076"/>
          <ac:picMkLst>
            <pc:docMk/>
            <pc:sldMk cId="1882065985" sldId="321"/>
            <ac:picMk id="5" creationId="{604D5A31-2F41-7313-CD17-2F63EF7D1A39}"/>
          </ac:picMkLst>
        </pc:picChg>
        <pc:picChg chg="add del mod ord">
          <ac:chgData name="Uwe Birk" userId="ca800929-d079-4d80-a452-44d04464ca21" providerId="ADAL" clId="{D7F49B20-1AFF-424C-935F-63F4082E9CF9}" dt="2023-03-10T14:04:48.213" v="46" actId="478"/>
          <ac:picMkLst>
            <pc:docMk/>
            <pc:sldMk cId="1882065985" sldId="321"/>
            <ac:picMk id="8" creationId="{3E22AD0A-DA3E-489F-6E96-28AC87501FCC}"/>
          </ac:picMkLst>
        </pc:picChg>
      </pc:sldChg>
      <pc:sldChg chg="mod modShow">
        <pc:chgData name="Uwe Birk" userId="ca800929-d079-4d80-a452-44d04464ca21" providerId="ADAL" clId="{D7F49B20-1AFF-424C-935F-63F4082E9CF9}" dt="2023-03-14T22:44:31.085" v="558" actId="729"/>
        <pc:sldMkLst>
          <pc:docMk/>
          <pc:sldMk cId="1466817255" sldId="322"/>
        </pc:sldMkLst>
      </pc:sldChg>
      <pc:sldChg chg="mod modShow">
        <pc:chgData name="Uwe Birk" userId="ca800929-d079-4d80-a452-44d04464ca21" providerId="ADAL" clId="{D7F49B20-1AFF-424C-935F-63F4082E9CF9}" dt="2023-03-14T22:45:17.749" v="561" actId="729"/>
        <pc:sldMkLst>
          <pc:docMk/>
          <pc:sldMk cId="3145903432" sldId="323"/>
        </pc:sldMkLst>
      </pc:sldChg>
      <pc:sldChg chg="mod modShow">
        <pc:chgData name="Uwe Birk" userId="ca800929-d079-4d80-a452-44d04464ca21" providerId="ADAL" clId="{D7F49B20-1AFF-424C-935F-63F4082E9CF9}" dt="2023-03-14T22:42:43.928" v="532" actId="729"/>
        <pc:sldMkLst>
          <pc:docMk/>
          <pc:sldMk cId="1747068496" sldId="325"/>
        </pc:sldMkLst>
      </pc:sldChg>
      <pc:sldChg chg="mod modShow">
        <pc:chgData name="Uwe Birk" userId="ca800929-d079-4d80-a452-44d04464ca21" providerId="ADAL" clId="{D7F49B20-1AFF-424C-935F-63F4082E9CF9}" dt="2023-03-14T22:42:43.928" v="532" actId="729"/>
        <pc:sldMkLst>
          <pc:docMk/>
          <pc:sldMk cId="307879104" sldId="326"/>
        </pc:sldMkLst>
      </pc:sldChg>
      <pc:sldChg chg="modSp mod modShow">
        <pc:chgData name="Uwe Birk" userId="ca800929-d079-4d80-a452-44d04464ca21" providerId="ADAL" clId="{D7F49B20-1AFF-424C-935F-63F4082E9CF9}" dt="2023-03-14T22:42:43.928" v="532" actId="729"/>
        <pc:sldMkLst>
          <pc:docMk/>
          <pc:sldMk cId="1954498872" sldId="327"/>
        </pc:sldMkLst>
        <pc:graphicFrameChg chg="mod modGraphic">
          <ac:chgData name="Uwe Birk" userId="ca800929-d079-4d80-a452-44d04464ca21" providerId="ADAL" clId="{D7F49B20-1AFF-424C-935F-63F4082E9CF9}" dt="2023-03-10T13:14:16.584" v="21" actId="2165"/>
          <ac:graphicFrameMkLst>
            <pc:docMk/>
            <pc:sldMk cId="1954498872" sldId="327"/>
            <ac:graphicFrameMk id="4" creationId="{00000000-0000-0000-0000-000000000000}"/>
          </ac:graphicFrameMkLst>
        </pc:graphicFrameChg>
      </pc:sldChg>
      <pc:sldChg chg="mod modShow">
        <pc:chgData name="Uwe Birk" userId="ca800929-d079-4d80-a452-44d04464ca21" providerId="ADAL" clId="{D7F49B20-1AFF-424C-935F-63F4082E9CF9}" dt="2023-03-14T22:42:59.109" v="533" actId="729"/>
        <pc:sldMkLst>
          <pc:docMk/>
          <pc:sldMk cId="2678288980" sldId="328"/>
        </pc:sldMkLst>
      </pc:sldChg>
      <pc:sldChg chg="mod modShow">
        <pc:chgData name="Uwe Birk" userId="ca800929-d079-4d80-a452-44d04464ca21" providerId="ADAL" clId="{D7F49B20-1AFF-424C-935F-63F4082E9CF9}" dt="2023-03-14T22:42:59.109" v="533" actId="729"/>
        <pc:sldMkLst>
          <pc:docMk/>
          <pc:sldMk cId="2709833422" sldId="329"/>
        </pc:sldMkLst>
      </pc:sldChg>
      <pc:sldChg chg="mod modShow">
        <pc:chgData name="Uwe Birk" userId="ca800929-d079-4d80-a452-44d04464ca21" providerId="ADAL" clId="{D7F49B20-1AFF-424C-935F-63F4082E9CF9}" dt="2023-03-14T22:42:59.109" v="533" actId="729"/>
        <pc:sldMkLst>
          <pc:docMk/>
          <pc:sldMk cId="694805541" sldId="330"/>
        </pc:sldMkLst>
      </pc:sldChg>
      <pc:sldChg chg="mod modShow">
        <pc:chgData name="Uwe Birk" userId="ca800929-d079-4d80-a452-44d04464ca21" providerId="ADAL" clId="{D7F49B20-1AFF-424C-935F-63F4082E9CF9}" dt="2023-03-14T22:42:59.109" v="533" actId="729"/>
        <pc:sldMkLst>
          <pc:docMk/>
          <pc:sldMk cId="2220919021" sldId="331"/>
        </pc:sldMkLst>
      </pc:sldChg>
      <pc:sldChg chg="mod modShow">
        <pc:chgData name="Uwe Birk" userId="ca800929-d079-4d80-a452-44d04464ca21" providerId="ADAL" clId="{D7F49B20-1AFF-424C-935F-63F4082E9CF9}" dt="2023-03-14T22:44:54.817" v="559" actId="729"/>
        <pc:sldMkLst>
          <pc:docMk/>
          <pc:sldMk cId="351850370" sldId="333"/>
        </pc:sldMkLst>
      </pc:sldChg>
      <pc:sldChg chg="mod modShow">
        <pc:chgData name="Uwe Birk" userId="ca800929-d079-4d80-a452-44d04464ca21" providerId="ADAL" clId="{D7F49B20-1AFF-424C-935F-63F4082E9CF9}" dt="2023-03-14T22:44:54.817" v="559" actId="729"/>
        <pc:sldMkLst>
          <pc:docMk/>
          <pc:sldMk cId="1365787684" sldId="334"/>
        </pc:sldMkLst>
      </pc:sldChg>
      <pc:sldChg chg="mod modShow">
        <pc:chgData name="Uwe Birk" userId="ca800929-d079-4d80-a452-44d04464ca21" providerId="ADAL" clId="{D7F49B20-1AFF-424C-935F-63F4082E9CF9}" dt="2023-03-14T22:45:10.660" v="560" actId="729"/>
        <pc:sldMkLst>
          <pc:docMk/>
          <pc:sldMk cId="2980775377" sldId="336"/>
        </pc:sldMkLst>
      </pc:sldChg>
      <pc:sldChg chg="mod modShow">
        <pc:chgData name="Uwe Birk" userId="ca800929-d079-4d80-a452-44d04464ca21" providerId="ADAL" clId="{D7F49B20-1AFF-424C-935F-63F4082E9CF9}" dt="2023-03-14T22:45:10.660" v="560" actId="729"/>
        <pc:sldMkLst>
          <pc:docMk/>
          <pc:sldMk cId="2451481093" sldId="337"/>
        </pc:sldMkLst>
      </pc:sldChg>
      <pc:sldChg chg="mod modShow">
        <pc:chgData name="Uwe Birk" userId="ca800929-d079-4d80-a452-44d04464ca21" providerId="ADAL" clId="{D7F49B20-1AFF-424C-935F-63F4082E9CF9}" dt="2023-03-14T22:45:10.660" v="560" actId="729"/>
        <pc:sldMkLst>
          <pc:docMk/>
          <pc:sldMk cId="1450538838" sldId="338"/>
        </pc:sldMkLst>
      </pc:sldChg>
      <pc:sldChg chg="mod modShow">
        <pc:chgData name="Uwe Birk" userId="ca800929-d079-4d80-a452-44d04464ca21" providerId="ADAL" clId="{D7F49B20-1AFF-424C-935F-63F4082E9CF9}" dt="2023-03-14T22:45:10.660" v="560" actId="729"/>
        <pc:sldMkLst>
          <pc:docMk/>
          <pc:sldMk cId="2930048669" sldId="339"/>
        </pc:sldMkLst>
      </pc:sldChg>
      <pc:sldChg chg="mod modShow">
        <pc:chgData name="Uwe Birk" userId="ca800929-d079-4d80-a452-44d04464ca21" providerId="ADAL" clId="{D7F49B20-1AFF-424C-935F-63F4082E9CF9}" dt="2023-03-14T22:45:10.660" v="560" actId="729"/>
        <pc:sldMkLst>
          <pc:docMk/>
          <pc:sldMk cId="3399205610" sldId="341"/>
        </pc:sldMkLst>
      </pc:sldChg>
      <pc:sldChg chg="mod modShow">
        <pc:chgData name="Uwe Birk" userId="ca800929-d079-4d80-a452-44d04464ca21" providerId="ADAL" clId="{D7F49B20-1AFF-424C-935F-63F4082E9CF9}" dt="2023-03-14T22:45:10.660" v="560" actId="729"/>
        <pc:sldMkLst>
          <pc:docMk/>
          <pc:sldMk cId="3456361198" sldId="342"/>
        </pc:sldMkLst>
      </pc:sldChg>
      <pc:sldChg chg="modSp mod">
        <pc:chgData name="Uwe Birk" userId="ca800929-d079-4d80-a452-44d04464ca21" providerId="ADAL" clId="{D7F49B20-1AFF-424C-935F-63F4082E9CF9}" dt="2023-03-14T22:39:45.188" v="507" actId="20577"/>
        <pc:sldMkLst>
          <pc:docMk/>
          <pc:sldMk cId="2483853627" sldId="343"/>
        </pc:sldMkLst>
        <pc:spChg chg="mod">
          <ac:chgData name="Uwe Birk" userId="ca800929-d079-4d80-a452-44d04464ca21" providerId="ADAL" clId="{D7F49B20-1AFF-424C-935F-63F4082E9CF9}" dt="2023-03-14T22:39:45.188" v="507" actId="20577"/>
          <ac:spMkLst>
            <pc:docMk/>
            <pc:sldMk cId="2483853627" sldId="343"/>
            <ac:spMk id="3" creationId="{E0656134-3807-740B-9598-C1B072CB701E}"/>
          </ac:spMkLst>
        </pc:spChg>
      </pc:sldChg>
      <pc:sldChg chg="mod modShow">
        <pc:chgData name="Uwe Birk" userId="ca800929-d079-4d80-a452-44d04464ca21" providerId="ADAL" clId="{D7F49B20-1AFF-424C-935F-63F4082E9CF9}" dt="2023-03-14T22:44:31.085" v="558" actId="729"/>
        <pc:sldMkLst>
          <pc:docMk/>
          <pc:sldMk cId="2013321280" sldId="344"/>
        </pc:sldMkLst>
      </pc:sldChg>
      <pc:sldChg chg="mod modShow">
        <pc:chgData name="Uwe Birk" userId="ca800929-d079-4d80-a452-44d04464ca21" providerId="ADAL" clId="{D7F49B20-1AFF-424C-935F-63F4082E9CF9}" dt="2023-03-14T22:44:31.085" v="558" actId="729"/>
        <pc:sldMkLst>
          <pc:docMk/>
          <pc:sldMk cId="3938886229" sldId="345"/>
        </pc:sldMkLst>
      </pc:sldChg>
      <pc:sldChg chg="modSp mod modShow">
        <pc:chgData name="Uwe Birk" userId="ca800929-d079-4d80-a452-44d04464ca21" providerId="ADAL" clId="{D7F49B20-1AFF-424C-935F-63F4082E9CF9}" dt="2023-03-14T22:43:14.212" v="534" actId="729"/>
        <pc:sldMkLst>
          <pc:docMk/>
          <pc:sldMk cId="358979949" sldId="346"/>
        </pc:sldMkLst>
        <pc:spChg chg="mod">
          <ac:chgData name="Uwe Birk" userId="ca800929-d079-4d80-a452-44d04464ca21" providerId="ADAL" clId="{D7F49B20-1AFF-424C-935F-63F4082E9CF9}" dt="2023-03-14T10:08:37.876" v="74" actId="1035"/>
          <ac:spMkLst>
            <pc:docMk/>
            <pc:sldMk cId="358979949" sldId="346"/>
            <ac:spMk id="9" creationId="{60434442-C384-05DD-05F6-1154ABCD2EEB}"/>
          </ac:spMkLst>
        </pc:spChg>
      </pc:sldChg>
      <pc:sldChg chg="add mod modShow">
        <pc:chgData name="Uwe Birk" userId="ca800929-d079-4d80-a452-44d04464ca21" providerId="ADAL" clId="{D7F49B20-1AFF-424C-935F-63F4082E9CF9}" dt="2023-03-14T22:44:54.817" v="559" actId="729"/>
        <pc:sldMkLst>
          <pc:docMk/>
          <pc:sldMk cId="2285594034" sldId="360"/>
        </pc:sldMkLst>
      </pc:sldChg>
      <pc:sldChg chg="add mod modShow">
        <pc:chgData name="Uwe Birk" userId="ca800929-d079-4d80-a452-44d04464ca21" providerId="ADAL" clId="{D7F49B20-1AFF-424C-935F-63F4082E9CF9}" dt="2023-03-14T22:44:54.817" v="559" actId="729"/>
        <pc:sldMkLst>
          <pc:docMk/>
          <pc:sldMk cId="3221301208" sldId="394"/>
        </pc:sldMkLst>
      </pc:sldChg>
      <pc:sldChg chg="add mod modShow">
        <pc:chgData name="Uwe Birk" userId="ca800929-d079-4d80-a452-44d04464ca21" providerId="ADAL" clId="{D7F49B20-1AFF-424C-935F-63F4082E9CF9}" dt="2023-03-14T22:42:43.928" v="532" actId="729"/>
        <pc:sldMkLst>
          <pc:docMk/>
          <pc:sldMk cId="1150023175" sldId="395"/>
        </pc:sldMkLst>
      </pc:sldChg>
      <pc:sldChg chg="modSp add mod">
        <pc:chgData name="Uwe Birk" userId="ca800929-d079-4d80-a452-44d04464ca21" providerId="ADAL" clId="{D7F49B20-1AFF-424C-935F-63F4082E9CF9}" dt="2023-03-14T22:42:24.280" v="530" actId="6549"/>
        <pc:sldMkLst>
          <pc:docMk/>
          <pc:sldMk cId="966531059" sldId="396"/>
        </pc:sldMkLst>
        <pc:spChg chg="mod">
          <ac:chgData name="Uwe Birk" userId="ca800929-d079-4d80-a452-44d04464ca21" providerId="ADAL" clId="{D7F49B20-1AFF-424C-935F-63F4082E9CF9}" dt="2023-03-14T22:42:24.280" v="530" actId="6549"/>
          <ac:spMkLst>
            <pc:docMk/>
            <pc:sldMk cId="966531059" sldId="396"/>
            <ac:spMk id="2" creationId="{00000000-0000-0000-0000-000000000000}"/>
          </ac:spMkLst>
        </pc:spChg>
        <pc:graphicFrameChg chg="modGraphic">
          <ac:chgData name="Uwe Birk" userId="ca800929-d079-4d80-a452-44d04464ca21" providerId="ADAL" clId="{D7F49B20-1AFF-424C-935F-63F4082E9CF9}" dt="2023-03-14T10:31:48.293" v="167" actId="14734"/>
          <ac:graphicFrameMkLst>
            <pc:docMk/>
            <pc:sldMk cId="966531059" sldId="396"/>
            <ac:graphicFrameMk id="4" creationId="{00000000-0000-0000-0000-000000000000}"/>
          </ac:graphicFrameMkLst>
        </pc:graphicFrameChg>
      </pc:sldChg>
      <pc:sldChg chg="add mod modShow">
        <pc:chgData name="Uwe Birk" userId="ca800929-d079-4d80-a452-44d04464ca21" providerId="ADAL" clId="{D7F49B20-1AFF-424C-935F-63F4082E9CF9}" dt="2023-03-14T22:42:30.560" v="531" actId="729"/>
        <pc:sldMkLst>
          <pc:docMk/>
          <pc:sldMk cId="2817549011" sldId="397"/>
        </pc:sldMkLst>
      </pc:sldChg>
    </pc:docChg>
  </pc:docChgLst>
  <pc:docChgLst>
    <pc:chgData name="Uwe Birk" userId="ca800929-d079-4d80-a452-44d04464ca21" providerId="ADAL" clId="{068888AA-CEB8-4390-A69A-7FB88BBC6222}"/>
    <pc:docChg chg="undo redo custSel addSld delSld modSld sldOrd modMainMaster">
      <pc:chgData name="Uwe Birk" userId="ca800929-d079-4d80-a452-44d04464ca21" providerId="ADAL" clId="{068888AA-CEB8-4390-A69A-7FB88BBC6222}" dt="2023-06-19T15:50:41.992" v="2340" actId="1038"/>
      <pc:docMkLst>
        <pc:docMk/>
      </pc:docMkLst>
      <pc:sldChg chg="addSp delSp modSp mod">
        <pc:chgData name="Uwe Birk" userId="ca800929-d079-4d80-a452-44d04464ca21" providerId="ADAL" clId="{068888AA-CEB8-4390-A69A-7FB88BBC6222}" dt="2023-06-19T15:06:56.774" v="2146" actId="20577"/>
        <pc:sldMkLst>
          <pc:docMk/>
          <pc:sldMk cId="874408118" sldId="276"/>
        </pc:sldMkLst>
        <pc:spChg chg="mod">
          <ac:chgData name="Uwe Birk" userId="ca800929-d079-4d80-a452-44d04464ca21" providerId="ADAL" clId="{068888AA-CEB8-4390-A69A-7FB88BBC6222}" dt="2023-06-19T15:06:56.774" v="2146" actId="20577"/>
          <ac:spMkLst>
            <pc:docMk/>
            <pc:sldMk cId="874408118" sldId="276"/>
            <ac:spMk id="3" creationId="{00000000-0000-0000-0000-000000000000}"/>
          </ac:spMkLst>
        </pc:spChg>
        <pc:spChg chg="add del">
          <ac:chgData name="Uwe Birk" userId="ca800929-d079-4d80-a452-44d04464ca21" providerId="ADAL" clId="{068888AA-CEB8-4390-A69A-7FB88BBC6222}" dt="2023-06-19T11:39:06.506" v="1533" actId="22"/>
          <ac:spMkLst>
            <pc:docMk/>
            <pc:sldMk cId="874408118" sldId="276"/>
            <ac:spMk id="4" creationId="{836142C7-A218-40E2-0D4D-4A2EFB59DDD5}"/>
          </ac:spMkLst>
        </pc:spChg>
      </pc:sldChg>
      <pc:sldChg chg="addSp modSp mod modShow">
        <pc:chgData name="Uwe Birk" userId="ca800929-d079-4d80-a452-44d04464ca21" providerId="ADAL" clId="{068888AA-CEB8-4390-A69A-7FB88BBC6222}" dt="2023-06-19T15:50:41.992" v="2340" actId="1038"/>
        <pc:sldMkLst>
          <pc:docMk/>
          <pc:sldMk cId="2147403710" sldId="277"/>
        </pc:sldMkLst>
        <pc:spChg chg="add mod">
          <ac:chgData name="Uwe Birk" userId="ca800929-d079-4d80-a452-44d04464ca21" providerId="ADAL" clId="{068888AA-CEB8-4390-A69A-7FB88BBC6222}" dt="2023-06-19T15:50:41.992" v="2340" actId="1038"/>
          <ac:spMkLst>
            <pc:docMk/>
            <pc:sldMk cId="2147403710" sldId="277"/>
            <ac:spMk id="3" creationId="{B59F605D-7C60-06B8-CFA6-D0C61E0AC2BC}"/>
          </ac:spMkLst>
        </pc:spChg>
      </pc:sldChg>
      <pc:sldChg chg="del">
        <pc:chgData name="Uwe Birk" userId="ca800929-d079-4d80-a452-44d04464ca21" providerId="ADAL" clId="{068888AA-CEB8-4390-A69A-7FB88BBC6222}" dt="2023-06-19T09:51:29.205" v="409" actId="47"/>
        <pc:sldMkLst>
          <pc:docMk/>
          <pc:sldMk cId="884798769" sldId="285"/>
        </pc:sldMkLst>
      </pc:sldChg>
      <pc:sldChg chg="addSp modSp mod modShow chgLayout">
        <pc:chgData name="Uwe Birk" userId="ca800929-d079-4d80-a452-44d04464ca21" providerId="ADAL" clId="{068888AA-CEB8-4390-A69A-7FB88BBC6222}" dt="2023-06-19T14:52:59.147" v="2013" actId="1038"/>
        <pc:sldMkLst>
          <pc:docMk/>
          <pc:sldMk cId="3850024544" sldId="291"/>
        </pc:sldMkLst>
        <pc:spChg chg="mod ord">
          <ac:chgData name="Uwe Birk" userId="ca800929-d079-4d80-a452-44d04464ca21" providerId="ADAL" clId="{068888AA-CEB8-4390-A69A-7FB88BBC6222}" dt="2023-06-19T14:42:43.155" v="1884" actId="700"/>
          <ac:spMkLst>
            <pc:docMk/>
            <pc:sldMk cId="3850024544" sldId="291"/>
            <ac:spMk id="2" creationId="{0748BE72-B334-8A8F-F611-1AE501F93AAD}"/>
          </ac:spMkLst>
        </pc:spChg>
        <pc:spChg chg="mod ord">
          <ac:chgData name="Uwe Birk" userId="ca800929-d079-4d80-a452-44d04464ca21" providerId="ADAL" clId="{068888AA-CEB8-4390-A69A-7FB88BBC6222}" dt="2023-06-19T14:42:43.155" v="1884" actId="700"/>
          <ac:spMkLst>
            <pc:docMk/>
            <pc:sldMk cId="3850024544" sldId="291"/>
            <ac:spMk id="3" creationId="{211BE4AC-3780-3684-5E48-0B998D62CDE5}"/>
          </ac:spMkLst>
        </pc:spChg>
        <pc:spChg chg="add mod">
          <ac:chgData name="Uwe Birk" userId="ca800929-d079-4d80-a452-44d04464ca21" providerId="ADAL" clId="{068888AA-CEB8-4390-A69A-7FB88BBC6222}" dt="2023-06-19T14:43:19.228" v="1887"/>
          <ac:spMkLst>
            <pc:docMk/>
            <pc:sldMk cId="3850024544" sldId="291"/>
            <ac:spMk id="4" creationId="{072161C6-9CEF-6303-C385-C805B1B87AC2}"/>
          </ac:spMkLst>
        </pc:spChg>
        <pc:spChg chg="add mod">
          <ac:chgData name="Uwe Birk" userId="ca800929-d079-4d80-a452-44d04464ca21" providerId="ADAL" clId="{068888AA-CEB8-4390-A69A-7FB88BBC6222}" dt="2023-06-19T14:43:19.228" v="1887"/>
          <ac:spMkLst>
            <pc:docMk/>
            <pc:sldMk cId="3850024544" sldId="291"/>
            <ac:spMk id="5" creationId="{8FE28467-DBF3-D70D-D6FF-DBF1F8ADFD2D}"/>
          </ac:spMkLst>
        </pc:spChg>
        <pc:spChg chg="add mod">
          <ac:chgData name="Uwe Birk" userId="ca800929-d079-4d80-a452-44d04464ca21" providerId="ADAL" clId="{068888AA-CEB8-4390-A69A-7FB88BBC6222}" dt="2023-06-19T14:43:19.228" v="1887"/>
          <ac:spMkLst>
            <pc:docMk/>
            <pc:sldMk cId="3850024544" sldId="291"/>
            <ac:spMk id="6" creationId="{E5791296-D370-F62B-20FA-EAC8AFF1D5BC}"/>
          </ac:spMkLst>
        </pc:spChg>
        <pc:spChg chg="mod">
          <ac:chgData name="Uwe Birk" userId="ca800929-d079-4d80-a452-44d04464ca21" providerId="ADAL" clId="{068888AA-CEB8-4390-A69A-7FB88BBC6222}" dt="2023-06-19T14:52:59.147" v="2013" actId="1038"/>
          <ac:spMkLst>
            <pc:docMk/>
            <pc:sldMk cId="3850024544" sldId="291"/>
            <ac:spMk id="9" creationId="{60434442-C384-05DD-05F6-1154ABCD2EEB}"/>
          </ac:spMkLst>
        </pc:spChg>
      </pc:sldChg>
      <pc:sldChg chg="addSp modSp mod ord modShow">
        <pc:chgData name="Uwe Birk" userId="ca800929-d079-4d80-a452-44d04464ca21" providerId="ADAL" clId="{068888AA-CEB8-4390-A69A-7FB88BBC6222}" dt="2023-06-19T14:54:38.347" v="2028" actId="14100"/>
        <pc:sldMkLst>
          <pc:docMk/>
          <pc:sldMk cId="310401268" sldId="292"/>
        </pc:sldMkLst>
        <pc:spChg chg="mod">
          <ac:chgData name="Uwe Birk" userId="ca800929-d079-4d80-a452-44d04464ca21" providerId="ADAL" clId="{068888AA-CEB8-4390-A69A-7FB88BBC6222}" dt="2023-06-19T11:34:46.514" v="1445" actId="20577"/>
          <ac:spMkLst>
            <pc:docMk/>
            <pc:sldMk cId="310401268" sldId="292"/>
            <ac:spMk id="2" creationId="{00000000-0000-0000-0000-000000000000}"/>
          </ac:spMkLst>
        </pc:spChg>
        <pc:spChg chg="mod">
          <ac:chgData name="Uwe Birk" userId="ca800929-d079-4d80-a452-44d04464ca21" providerId="ADAL" clId="{068888AA-CEB8-4390-A69A-7FB88BBC6222}" dt="2023-06-19T09:55:11.534" v="504" actId="20577"/>
          <ac:spMkLst>
            <pc:docMk/>
            <pc:sldMk cId="310401268" sldId="292"/>
            <ac:spMk id="3" creationId="{00000000-0000-0000-0000-000000000000}"/>
          </ac:spMkLst>
        </pc:spChg>
        <pc:spChg chg="mod">
          <ac:chgData name="Uwe Birk" userId="ca800929-d079-4d80-a452-44d04464ca21" providerId="ADAL" clId="{068888AA-CEB8-4390-A69A-7FB88BBC6222}" dt="2023-06-19T14:54:38.347" v="2028" actId="14100"/>
          <ac:spMkLst>
            <pc:docMk/>
            <pc:sldMk cId="310401268" sldId="292"/>
            <ac:spMk id="5" creationId="{00000000-0000-0000-0000-000000000000}"/>
          </ac:spMkLst>
        </pc:spChg>
        <pc:spChg chg="add mod">
          <ac:chgData name="Uwe Birk" userId="ca800929-d079-4d80-a452-44d04464ca21" providerId="ADAL" clId="{068888AA-CEB8-4390-A69A-7FB88BBC6222}" dt="2023-06-19T14:46:49.551" v="1946"/>
          <ac:spMkLst>
            <pc:docMk/>
            <pc:sldMk cId="310401268" sldId="292"/>
            <ac:spMk id="6" creationId="{FA05C803-91CA-2C8A-F866-8D8BE99FBB94}"/>
          </ac:spMkLst>
        </pc:spChg>
        <pc:spChg chg="add mod">
          <ac:chgData name="Uwe Birk" userId="ca800929-d079-4d80-a452-44d04464ca21" providerId="ADAL" clId="{068888AA-CEB8-4390-A69A-7FB88BBC6222}" dt="2023-06-19T14:46:49.551" v="1946"/>
          <ac:spMkLst>
            <pc:docMk/>
            <pc:sldMk cId="310401268" sldId="292"/>
            <ac:spMk id="7" creationId="{BE230E95-7412-0FF3-2BF9-3E49A6F2AA7A}"/>
          </ac:spMkLst>
        </pc:spChg>
        <pc:spChg chg="add mod">
          <ac:chgData name="Uwe Birk" userId="ca800929-d079-4d80-a452-44d04464ca21" providerId="ADAL" clId="{068888AA-CEB8-4390-A69A-7FB88BBC6222}" dt="2023-06-19T14:46:49.551" v="1946"/>
          <ac:spMkLst>
            <pc:docMk/>
            <pc:sldMk cId="310401268" sldId="292"/>
            <ac:spMk id="8" creationId="{A5A15913-E501-DA6B-259D-521485F26114}"/>
          </ac:spMkLst>
        </pc:spChg>
      </pc:sldChg>
      <pc:sldChg chg="del">
        <pc:chgData name="Uwe Birk" userId="ca800929-d079-4d80-a452-44d04464ca21" providerId="ADAL" clId="{068888AA-CEB8-4390-A69A-7FB88BBC6222}" dt="2023-06-19T09:51:52.065" v="413" actId="47"/>
        <pc:sldMkLst>
          <pc:docMk/>
          <pc:sldMk cId="2150248226" sldId="293"/>
        </pc:sldMkLst>
      </pc:sldChg>
      <pc:sldChg chg="del">
        <pc:chgData name="Uwe Birk" userId="ca800929-d079-4d80-a452-44d04464ca21" providerId="ADAL" clId="{068888AA-CEB8-4390-A69A-7FB88BBC6222}" dt="2023-06-19T09:51:45.553" v="411" actId="47"/>
        <pc:sldMkLst>
          <pc:docMk/>
          <pc:sldMk cId="1918539930" sldId="294"/>
        </pc:sldMkLst>
      </pc:sldChg>
      <pc:sldChg chg="del">
        <pc:chgData name="Uwe Birk" userId="ca800929-d079-4d80-a452-44d04464ca21" providerId="ADAL" clId="{068888AA-CEB8-4390-A69A-7FB88BBC6222}" dt="2023-06-19T09:51:49.032" v="412" actId="47"/>
        <pc:sldMkLst>
          <pc:docMk/>
          <pc:sldMk cId="2844525304" sldId="295"/>
        </pc:sldMkLst>
      </pc:sldChg>
      <pc:sldChg chg="addSp modSp mod ord">
        <pc:chgData name="Uwe Birk" userId="ca800929-d079-4d80-a452-44d04464ca21" providerId="ADAL" clId="{068888AA-CEB8-4390-A69A-7FB88BBC6222}" dt="2023-06-19T14:55:53.642" v="2048" actId="14100"/>
        <pc:sldMkLst>
          <pc:docMk/>
          <pc:sldMk cId="3298204790" sldId="296"/>
        </pc:sldMkLst>
        <pc:spChg chg="add mod">
          <ac:chgData name="Uwe Birk" userId="ca800929-d079-4d80-a452-44d04464ca21" providerId="ADAL" clId="{068888AA-CEB8-4390-A69A-7FB88BBC6222}" dt="2023-06-19T14:44:15.678" v="1910"/>
          <ac:spMkLst>
            <pc:docMk/>
            <pc:sldMk cId="3298204790" sldId="296"/>
            <ac:spMk id="2" creationId="{09BF95D7-C2A5-0CD2-7B22-6481BA63A1ED}"/>
          </ac:spMkLst>
        </pc:spChg>
        <pc:spChg chg="mod">
          <ac:chgData name="Uwe Birk" userId="ca800929-d079-4d80-a452-44d04464ca21" providerId="ADAL" clId="{068888AA-CEB8-4390-A69A-7FB88BBC6222}" dt="2023-06-19T11:34:56.732" v="1448" actId="20577"/>
          <ac:spMkLst>
            <pc:docMk/>
            <pc:sldMk cId="3298204790" sldId="296"/>
            <ac:spMk id="3" creationId="{00000000-0000-0000-0000-000000000000}"/>
          </ac:spMkLst>
        </pc:spChg>
        <pc:spChg chg="mod">
          <ac:chgData name="Uwe Birk" userId="ca800929-d079-4d80-a452-44d04464ca21" providerId="ADAL" clId="{068888AA-CEB8-4390-A69A-7FB88BBC6222}" dt="2023-06-19T14:55:53.642" v="2048" actId="14100"/>
          <ac:spMkLst>
            <pc:docMk/>
            <pc:sldMk cId="3298204790" sldId="296"/>
            <ac:spMk id="6" creationId="{00000000-0000-0000-0000-000000000000}"/>
          </ac:spMkLst>
        </pc:spChg>
        <pc:spChg chg="add mod">
          <ac:chgData name="Uwe Birk" userId="ca800929-d079-4d80-a452-44d04464ca21" providerId="ADAL" clId="{068888AA-CEB8-4390-A69A-7FB88BBC6222}" dt="2023-06-19T14:44:15.678" v="1910"/>
          <ac:spMkLst>
            <pc:docMk/>
            <pc:sldMk cId="3298204790" sldId="296"/>
            <ac:spMk id="7" creationId="{31A285FB-F2D4-A086-15F9-303F4A98254B}"/>
          </ac:spMkLst>
        </pc:spChg>
        <pc:spChg chg="add mod">
          <ac:chgData name="Uwe Birk" userId="ca800929-d079-4d80-a452-44d04464ca21" providerId="ADAL" clId="{068888AA-CEB8-4390-A69A-7FB88BBC6222}" dt="2023-06-19T14:44:15.678" v="1910"/>
          <ac:spMkLst>
            <pc:docMk/>
            <pc:sldMk cId="3298204790" sldId="296"/>
            <ac:spMk id="8" creationId="{B43D645A-2858-1CDF-18DB-E36BE9EA37ED}"/>
          </ac:spMkLst>
        </pc:spChg>
      </pc:sldChg>
      <pc:sldChg chg="del">
        <pc:chgData name="Uwe Birk" userId="ca800929-d079-4d80-a452-44d04464ca21" providerId="ADAL" clId="{068888AA-CEB8-4390-A69A-7FB88BBC6222}" dt="2023-06-19T09:51:53.768" v="414" actId="47"/>
        <pc:sldMkLst>
          <pc:docMk/>
          <pc:sldMk cId="4186484342" sldId="297"/>
        </pc:sldMkLst>
      </pc:sldChg>
      <pc:sldChg chg="addSp modSp mod ord modShow">
        <pc:chgData name="Uwe Birk" userId="ca800929-d079-4d80-a452-44d04464ca21" providerId="ADAL" clId="{068888AA-CEB8-4390-A69A-7FB88BBC6222}" dt="2023-06-19T15:34:36.065" v="2228" actId="14100"/>
        <pc:sldMkLst>
          <pc:docMk/>
          <pc:sldMk cId="4193777309" sldId="298"/>
        </pc:sldMkLst>
        <pc:spChg chg="mod">
          <ac:chgData name="Uwe Birk" userId="ca800929-d079-4d80-a452-44d04464ca21" providerId="ADAL" clId="{068888AA-CEB8-4390-A69A-7FB88BBC6222}" dt="2023-06-19T11:34:26.043" v="1432" actId="20577"/>
          <ac:spMkLst>
            <pc:docMk/>
            <pc:sldMk cId="4193777309" sldId="298"/>
            <ac:spMk id="2" creationId="{00000000-0000-0000-0000-000000000000}"/>
          </ac:spMkLst>
        </pc:spChg>
        <pc:spChg chg="mod">
          <ac:chgData name="Uwe Birk" userId="ca800929-d079-4d80-a452-44d04464ca21" providerId="ADAL" clId="{068888AA-CEB8-4390-A69A-7FB88BBC6222}" dt="2023-06-19T09:54:23.039" v="467" actId="20577"/>
          <ac:spMkLst>
            <pc:docMk/>
            <pc:sldMk cId="4193777309" sldId="298"/>
            <ac:spMk id="3" creationId="{00000000-0000-0000-0000-000000000000}"/>
          </ac:spMkLst>
        </pc:spChg>
        <pc:spChg chg="mod">
          <ac:chgData name="Uwe Birk" userId="ca800929-d079-4d80-a452-44d04464ca21" providerId="ADAL" clId="{068888AA-CEB8-4390-A69A-7FB88BBC6222}" dt="2023-06-19T15:34:36.065" v="2228" actId="14100"/>
          <ac:spMkLst>
            <pc:docMk/>
            <pc:sldMk cId="4193777309" sldId="298"/>
            <ac:spMk id="5" creationId="{00000000-0000-0000-0000-000000000000}"/>
          </ac:spMkLst>
        </pc:spChg>
        <pc:spChg chg="add mod">
          <ac:chgData name="Uwe Birk" userId="ca800929-d079-4d80-a452-44d04464ca21" providerId="ADAL" clId="{068888AA-CEB8-4390-A69A-7FB88BBC6222}" dt="2023-06-19T14:44:03.546" v="1906"/>
          <ac:spMkLst>
            <pc:docMk/>
            <pc:sldMk cId="4193777309" sldId="298"/>
            <ac:spMk id="6" creationId="{C5BC50DF-44F9-9F98-636E-B0766950506D}"/>
          </ac:spMkLst>
        </pc:spChg>
        <pc:spChg chg="add mod">
          <ac:chgData name="Uwe Birk" userId="ca800929-d079-4d80-a452-44d04464ca21" providerId="ADAL" clId="{068888AA-CEB8-4390-A69A-7FB88BBC6222}" dt="2023-06-19T14:44:03.546" v="1906"/>
          <ac:spMkLst>
            <pc:docMk/>
            <pc:sldMk cId="4193777309" sldId="298"/>
            <ac:spMk id="7" creationId="{537E5A5C-71ED-5C92-39C8-E0E0BD5AB2A6}"/>
          </ac:spMkLst>
        </pc:spChg>
        <pc:spChg chg="add mod">
          <ac:chgData name="Uwe Birk" userId="ca800929-d079-4d80-a452-44d04464ca21" providerId="ADAL" clId="{068888AA-CEB8-4390-A69A-7FB88BBC6222}" dt="2023-06-19T14:44:03.546" v="1906"/>
          <ac:spMkLst>
            <pc:docMk/>
            <pc:sldMk cId="4193777309" sldId="298"/>
            <ac:spMk id="8" creationId="{450D377A-AF24-EA1A-4DAE-DFD39ED1EC8F}"/>
          </ac:spMkLst>
        </pc:spChg>
      </pc:sldChg>
      <pc:sldChg chg="del">
        <pc:chgData name="Uwe Birk" userId="ca800929-d079-4d80-a452-44d04464ca21" providerId="ADAL" clId="{068888AA-CEB8-4390-A69A-7FB88BBC6222}" dt="2023-06-19T09:48:17.096" v="405" actId="47"/>
        <pc:sldMkLst>
          <pc:docMk/>
          <pc:sldMk cId="3563701606" sldId="300"/>
        </pc:sldMkLst>
      </pc:sldChg>
      <pc:sldChg chg="del">
        <pc:chgData name="Uwe Birk" userId="ca800929-d079-4d80-a452-44d04464ca21" providerId="ADAL" clId="{068888AA-CEB8-4390-A69A-7FB88BBC6222}" dt="2023-06-19T09:25:17.894" v="312" actId="47"/>
        <pc:sldMkLst>
          <pc:docMk/>
          <pc:sldMk cId="546639286" sldId="301"/>
        </pc:sldMkLst>
      </pc:sldChg>
      <pc:sldChg chg="addSp modSp mod ord modShow">
        <pc:chgData name="Uwe Birk" userId="ca800929-d079-4d80-a452-44d04464ca21" providerId="ADAL" clId="{068888AA-CEB8-4390-A69A-7FB88BBC6222}" dt="2023-06-19T14:43:38.985" v="1895"/>
        <pc:sldMkLst>
          <pc:docMk/>
          <pc:sldMk cId="1084086059" sldId="304"/>
        </pc:sldMkLst>
        <pc:spChg chg="add mod">
          <ac:chgData name="Uwe Birk" userId="ca800929-d079-4d80-a452-44d04464ca21" providerId="ADAL" clId="{068888AA-CEB8-4390-A69A-7FB88BBC6222}" dt="2023-06-19T14:43:38.985" v="1895"/>
          <ac:spMkLst>
            <pc:docMk/>
            <pc:sldMk cId="1084086059" sldId="304"/>
            <ac:spMk id="5" creationId="{EAC7BB66-0339-5B86-E322-D5506EC1D0E5}"/>
          </ac:spMkLst>
        </pc:spChg>
        <pc:spChg chg="add mod">
          <ac:chgData name="Uwe Birk" userId="ca800929-d079-4d80-a452-44d04464ca21" providerId="ADAL" clId="{068888AA-CEB8-4390-A69A-7FB88BBC6222}" dt="2023-06-19T14:43:38.985" v="1895"/>
          <ac:spMkLst>
            <pc:docMk/>
            <pc:sldMk cId="1084086059" sldId="304"/>
            <ac:spMk id="6" creationId="{EEF34242-BB81-DF72-1F34-D271B9AF71D0}"/>
          </ac:spMkLst>
        </pc:spChg>
        <pc:spChg chg="add mod">
          <ac:chgData name="Uwe Birk" userId="ca800929-d079-4d80-a452-44d04464ca21" providerId="ADAL" clId="{068888AA-CEB8-4390-A69A-7FB88BBC6222}" dt="2023-06-19T14:43:38.985" v="1895"/>
          <ac:spMkLst>
            <pc:docMk/>
            <pc:sldMk cId="1084086059" sldId="304"/>
            <ac:spMk id="7" creationId="{ED22890F-A102-C737-26E1-709F929E4A98}"/>
          </ac:spMkLst>
        </pc:spChg>
        <pc:graphicFrameChg chg="modGraphic">
          <ac:chgData name="Uwe Birk" userId="ca800929-d079-4d80-a452-44d04464ca21" providerId="ADAL" clId="{068888AA-CEB8-4390-A69A-7FB88BBC6222}" dt="2023-06-19T09:26:55.180" v="315" actId="13926"/>
          <ac:graphicFrameMkLst>
            <pc:docMk/>
            <pc:sldMk cId="1084086059" sldId="304"/>
            <ac:graphicFrameMk id="4" creationId="{00000000-0000-0000-0000-000000000000}"/>
          </ac:graphicFrameMkLst>
        </pc:graphicFrameChg>
      </pc:sldChg>
      <pc:sldChg chg="addSp modSp mod ord">
        <pc:chgData name="Uwe Birk" userId="ca800929-d079-4d80-a452-44d04464ca21" providerId="ADAL" clId="{068888AA-CEB8-4390-A69A-7FB88BBC6222}" dt="2023-06-19T14:50:44.137" v="1971" actId="1036"/>
        <pc:sldMkLst>
          <pc:docMk/>
          <pc:sldMk cId="76998284" sldId="305"/>
        </pc:sldMkLst>
        <pc:spChg chg="mod">
          <ac:chgData name="Uwe Birk" userId="ca800929-d079-4d80-a452-44d04464ca21" providerId="ADAL" clId="{068888AA-CEB8-4390-A69A-7FB88BBC6222}" dt="2023-06-19T11:34:17.732" v="1429" actId="20577"/>
          <ac:spMkLst>
            <pc:docMk/>
            <pc:sldMk cId="76998284" sldId="305"/>
            <ac:spMk id="2" creationId="{00000000-0000-0000-0000-000000000000}"/>
          </ac:spMkLst>
        </pc:spChg>
        <pc:spChg chg="mod">
          <ac:chgData name="Uwe Birk" userId="ca800929-d079-4d80-a452-44d04464ca21" providerId="ADAL" clId="{068888AA-CEB8-4390-A69A-7FB88BBC6222}" dt="2023-06-19T14:50:44.137" v="1971" actId="1036"/>
          <ac:spMkLst>
            <pc:docMk/>
            <pc:sldMk cId="76998284" sldId="305"/>
            <ac:spMk id="5" creationId="{00000000-0000-0000-0000-000000000000}"/>
          </ac:spMkLst>
        </pc:spChg>
        <pc:spChg chg="add mod">
          <ac:chgData name="Uwe Birk" userId="ca800929-d079-4d80-a452-44d04464ca21" providerId="ADAL" clId="{068888AA-CEB8-4390-A69A-7FB88BBC6222}" dt="2023-06-19T14:43:53.106" v="1903"/>
          <ac:spMkLst>
            <pc:docMk/>
            <pc:sldMk cId="76998284" sldId="305"/>
            <ac:spMk id="11" creationId="{4C7CBC37-9932-2D92-7CE5-15D9433D935C}"/>
          </ac:spMkLst>
        </pc:spChg>
        <pc:spChg chg="add mod">
          <ac:chgData name="Uwe Birk" userId="ca800929-d079-4d80-a452-44d04464ca21" providerId="ADAL" clId="{068888AA-CEB8-4390-A69A-7FB88BBC6222}" dt="2023-06-19T14:49:59.122" v="1964" actId="1076"/>
          <ac:spMkLst>
            <pc:docMk/>
            <pc:sldMk cId="76998284" sldId="305"/>
            <ac:spMk id="12" creationId="{5F8F4469-2D22-3AEE-DE58-D3437C7E5AD9}"/>
          </ac:spMkLst>
        </pc:spChg>
        <pc:spChg chg="add mod">
          <ac:chgData name="Uwe Birk" userId="ca800929-d079-4d80-a452-44d04464ca21" providerId="ADAL" clId="{068888AA-CEB8-4390-A69A-7FB88BBC6222}" dt="2023-06-19T14:43:53.106" v="1903"/>
          <ac:spMkLst>
            <pc:docMk/>
            <pc:sldMk cId="76998284" sldId="305"/>
            <ac:spMk id="13" creationId="{01248E42-8D38-DDC1-05D1-EEEE90FD539F}"/>
          </ac:spMkLst>
        </pc:spChg>
      </pc:sldChg>
      <pc:sldChg chg="del">
        <pc:chgData name="Uwe Birk" userId="ca800929-d079-4d80-a452-44d04464ca21" providerId="ADAL" clId="{068888AA-CEB8-4390-A69A-7FB88BBC6222}" dt="2023-06-19T09:50:47.927" v="406" actId="47"/>
        <pc:sldMkLst>
          <pc:docMk/>
          <pc:sldMk cId="3494878753" sldId="310"/>
        </pc:sldMkLst>
      </pc:sldChg>
      <pc:sldChg chg="del">
        <pc:chgData name="Uwe Birk" userId="ca800929-d079-4d80-a452-44d04464ca21" providerId="ADAL" clId="{068888AA-CEB8-4390-A69A-7FB88BBC6222}" dt="2023-06-19T09:44:35.365" v="394" actId="47"/>
        <pc:sldMkLst>
          <pc:docMk/>
          <pc:sldMk cId="2876347019" sldId="311"/>
        </pc:sldMkLst>
      </pc:sldChg>
      <pc:sldChg chg="addSp modSp mod ord modShow">
        <pc:chgData name="Uwe Birk" userId="ca800929-d079-4d80-a452-44d04464ca21" providerId="ADAL" clId="{068888AA-CEB8-4390-A69A-7FB88BBC6222}" dt="2023-06-19T14:53:31.387" v="2018" actId="1038"/>
        <pc:sldMkLst>
          <pc:docMk/>
          <pc:sldMk cId="2937717181" sldId="312"/>
        </pc:sldMkLst>
        <pc:spChg chg="add mod">
          <ac:chgData name="Uwe Birk" userId="ca800929-d079-4d80-a452-44d04464ca21" providerId="ADAL" clId="{068888AA-CEB8-4390-A69A-7FB88BBC6222}" dt="2023-06-19T14:43:36.956" v="1894"/>
          <ac:spMkLst>
            <pc:docMk/>
            <pc:sldMk cId="2937717181" sldId="312"/>
            <ac:spMk id="4" creationId="{9110BAA0-858C-7E7C-9F31-D48F493AFE99}"/>
          </ac:spMkLst>
        </pc:spChg>
        <pc:spChg chg="mod">
          <ac:chgData name="Uwe Birk" userId="ca800929-d079-4d80-a452-44d04464ca21" providerId="ADAL" clId="{068888AA-CEB8-4390-A69A-7FB88BBC6222}" dt="2023-06-19T14:53:31.387" v="2018" actId="1038"/>
          <ac:spMkLst>
            <pc:docMk/>
            <pc:sldMk cId="2937717181" sldId="312"/>
            <ac:spMk id="6" creationId="{60434442-C384-05DD-05F6-1154ABCD2EEB}"/>
          </ac:spMkLst>
        </pc:spChg>
        <pc:spChg chg="add mod">
          <ac:chgData name="Uwe Birk" userId="ca800929-d079-4d80-a452-44d04464ca21" providerId="ADAL" clId="{068888AA-CEB8-4390-A69A-7FB88BBC6222}" dt="2023-06-19T14:43:36.956" v="1894"/>
          <ac:spMkLst>
            <pc:docMk/>
            <pc:sldMk cId="2937717181" sldId="312"/>
            <ac:spMk id="8" creationId="{97FE4D69-7158-BF38-9B18-F27D192C9F0A}"/>
          </ac:spMkLst>
        </pc:spChg>
        <pc:spChg chg="add mod">
          <ac:chgData name="Uwe Birk" userId="ca800929-d079-4d80-a452-44d04464ca21" providerId="ADAL" clId="{068888AA-CEB8-4390-A69A-7FB88BBC6222}" dt="2023-06-19T14:43:36.956" v="1894"/>
          <ac:spMkLst>
            <pc:docMk/>
            <pc:sldMk cId="2937717181" sldId="312"/>
            <ac:spMk id="9" creationId="{4E782AA0-5B80-9D4E-455A-4D2DAB6E1DB2}"/>
          </ac:spMkLst>
        </pc:spChg>
      </pc:sldChg>
      <pc:sldChg chg="del">
        <pc:chgData name="Uwe Birk" userId="ca800929-d079-4d80-a452-44d04464ca21" providerId="ADAL" clId="{068888AA-CEB8-4390-A69A-7FB88BBC6222}" dt="2023-06-19T09:51:36.983" v="410" actId="47"/>
        <pc:sldMkLst>
          <pc:docMk/>
          <pc:sldMk cId="2031577201" sldId="313"/>
        </pc:sldMkLst>
      </pc:sldChg>
      <pc:sldChg chg="del">
        <pc:chgData name="Uwe Birk" userId="ca800929-d079-4d80-a452-44d04464ca21" providerId="ADAL" clId="{068888AA-CEB8-4390-A69A-7FB88BBC6222}" dt="2023-06-19T09:25:38.206" v="313" actId="47"/>
        <pc:sldMkLst>
          <pc:docMk/>
          <pc:sldMk cId="456206651" sldId="316"/>
        </pc:sldMkLst>
      </pc:sldChg>
      <pc:sldChg chg="del">
        <pc:chgData name="Uwe Birk" userId="ca800929-d079-4d80-a452-44d04464ca21" providerId="ADAL" clId="{068888AA-CEB8-4390-A69A-7FB88BBC6222}" dt="2023-06-19T08:18:58.514" v="0" actId="47"/>
        <pc:sldMkLst>
          <pc:docMk/>
          <pc:sldMk cId="2072667586" sldId="317"/>
        </pc:sldMkLst>
      </pc:sldChg>
      <pc:sldChg chg="modSp del mod ord modShow">
        <pc:chgData name="Uwe Birk" userId="ca800929-d079-4d80-a452-44d04464ca21" providerId="ADAL" clId="{068888AA-CEB8-4390-A69A-7FB88BBC6222}" dt="2023-06-19T09:13:59.972" v="281" actId="2696"/>
        <pc:sldMkLst>
          <pc:docMk/>
          <pc:sldMk cId="1367282231" sldId="318"/>
        </pc:sldMkLst>
        <pc:graphicFrameChg chg="modGraphic">
          <ac:chgData name="Uwe Birk" userId="ca800929-d079-4d80-a452-44d04464ca21" providerId="ADAL" clId="{068888AA-CEB8-4390-A69A-7FB88BBC6222}" dt="2023-06-19T09:13:54.137" v="280" actId="2165"/>
          <ac:graphicFrameMkLst>
            <pc:docMk/>
            <pc:sldMk cId="1367282231" sldId="318"/>
            <ac:graphicFrameMk id="4" creationId="{00000000-0000-0000-0000-000000000000}"/>
          </ac:graphicFrameMkLst>
        </pc:graphicFrameChg>
      </pc:sldChg>
      <pc:sldChg chg="del">
        <pc:chgData name="Uwe Birk" userId="ca800929-d079-4d80-a452-44d04464ca21" providerId="ADAL" clId="{068888AA-CEB8-4390-A69A-7FB88BBC6222}" dt="2023-06-19T09:48:15.123" v="404" actId="47"/>
        <pc:sldMkLst>
          <pc:docMk/>
          <pc:sldMk cId="2663459876" sldId="320"/>
        </pc:sldMkLst>
      </pc:sldChg>
      <pc:sldChg chg="addSp modSp mod chgLayout">
        <pc:chgData name="Uwe Birk" userId="ca800929-d079-4d80-a452-44d04464ca21" providerId="ADAL" clId="{068888AA-CEB8-4390-A69A-7FB88BBC6222}" dt="2023-06-19T14:53:07.747" v="2015" actId="1036"/>
        <pc:sldMkLst>
          <pc:docMk/>
          <pc:sldMk cId="1882065985" sldId="321"/>
        </pc:sldMkLst>
        <pc:spChg chg="mod ord">
          <ac:chgData name="Uwe Birk" userId="ca800929-d079-4d80-a452-44d04464ca21" providerId="ADAL" clId="{068888AA-CEB8-4390-A69A-7FB88BBC6222}" dt="2023-06-19T14:42:49.700" v="1885" actId="700"/>
          <ac:spMkLst>
            <pc:docMk/>
            <pc:sldMk cId="1882065985" sldId="321"/>
            <ac:spMk id="2" creationId="{00000000-0000-0000-0000-000000000000}"/>
          </ac:spMkLst>
        </pc:spChg>
        <pc:spChg chg="add mod">
          <ac:chgData name="Uwe Birk" userId="ca800929-d079-4d80-a452-44d04464ca21" providerId="ADAL" clId="{068888AA-CEB8-4390-A69A-7FB88BBC6222}" dt="2023-06-19T14:43:15.355" v="1886"/>
          <ac:spMkLst>
            <pc:docMk/>
            <pc:sldMk cId="1882065985" sldId="321"/>
            <ac:spMk id="3" creationId="{C38DD304-9ED8-6A63-C372-37A1B15BE85D}"/>
          </ac:spMkLst>
        </pc:spChg>
        <pc:spChg chg="mod ord">
          <ac:chgData name="Uwe Birk" userId="ca800929-d079-4d80-a452-44d04464ca21" providerId="ADAL" clId="{068888AA-CEB8-4390-A69A-7FB88BBC6222}" dt="2023-06-19T14:42:49.700" v="1885" actId="700"/>
          <ac:spMkLst>
            <pc:docMk/>
            <pc:sldMk cId="1882065985" sldId="321"/>
            <ac:spMk id="4" creationId="{00000000-0000-0000-0000-000000000000}"/>
          </ac:spMkLst>
        </pc:spChg>
        <pc:spChg chg="mod">
          <ac:chgData name="Uwe Birk" userId="ca800929-d079-4d80-a452-44d04464ca21" providerId="ADAL" clId="{068888AA-CEB8-4390-A69A-7FB88BBC6222}" dt="2023-06-19T14:42:31.678" v="1883" actId="1036"/>
          <ac:spMkLst>
            <pc:docMk/>
            <pc:sldMk cId="1882065985" sldId="321"/>
            <ac:spMk id="6" creationId="{E2BA0ADA-4C7A-0232-7FC9-8FB203440181}"/>
          </ac:spMkLst>
        </pc:spChg>
        <pc:spChg chg="mod">
          <ac:chgData name="Uwe Birk" userId="ca800929-d079-4d80-a452-44d04464ca21" providerId="ADAL" clId="{068888AA-CEB8-4390-A69A-7FB88BBC6222}" dt="2023-06-19T14:53:07.747" v="2015" actId="1036"/>
          <ac:spMkLst>
            <pc:docMk/>
            <pc:sldMk cId="1882065985" sldId="321"/>
            <ac:spMk id="7" creationId="{60434442-C384-05DD-05F6-1154ABCD2EEB}"/>
          </ac:spMkLst>
        </pc:spChg>
        <pc:spChg chg="add mod">
          <ac:chgData name="Uwe Birk" userId="ca800929-d079-4d80-a452-44d04464ca21" providerId="ADAL" clId="{068888AA-CEB8-4390-A69A-7FB88BBC6222}" dt="2023-06-19T14:43:15.355" v="1886"/>
          <ac:spMkLst>
            <pc:docMk/>
            <pc:sldMk cId="1882065985" sldId="321"/>
            <ac:spMk id="8" creationId="{10B753CD-994E-309C-476E-2E8729498D16}"/>
          </ac:spMkLst>
        </pc:spChg>
        <pc:spChg chg="add mod">
          <ac:chgData name="Uwe Birk" userId="ca800929-d079-4d80-a452-44d04464ca21" providerId="ADAL" clId="{068888AA-CEB8-4390-A69A-7FB88BBC6222}" dt="2023-06-19T14:43:15.355" v="1886"/>
          <ac:spMkLst>
            <pc:docMk/>
            <pc:sldMk cId="1882065985" sldId="321"/>
            <ac:spMk id="9" creationId="{B7220E30-4200-6402-32D1-F431C75F9E58}"/>
          </ac:spMkLst>
        </pc:spChg>
      </pc:sldChg>
      <pc:sldChg chg="addSp modSp mod modShow">
        <pc:chgData name="Uwe Birk" userId="ca800929-d079-4d80-a452-44d04464ca21" providerId="ADAL" clId="{068888AA-CEB8-4390-A69A-7FB88BBC6222}" dt="2023-06-19T14:56:32.797" v="2062" actId="1036"/>
        <pc:sldMkLst>
          <pc:docMk/>
          <pc:sldMk cId="1466817255" sldId="322"/>
        </pc:sldMkLst>
        <pc:spChg chg="mod">
          <ac:chgData name="Uwe Birk" userId="ca800929-d079-4d80-a452-44d04464ca21" providerId="ADAL" clId="{068888AA-CEB8-4390-A69A-7FB88BBC6222}" dt="2023-06-19T11:36:04.283" v="1472"/>
          <ac:spMkLst>
            <pc:docMk/>
            <pc:sldMk cId="1466817255" sldId="322"/>
            <ac:spMk id="2" creationId="{00000000-0000-0000-0000-000000000000}"/>
          </ac:spMkLst>
        </pc:spChg>
        <pc:spChg chg="add mod">
          <ac:chgData name="Uwe Birk" userId="ca800929-d079-4d80-a452-44d04464ca21" providerId="ADAL" clId="{068888AA-CEB8-4390-A69A-7FB88BBC6222}" dt="2023-06-19T14:44:58.016" v="1925"/>
          <ac:spMkLst>
            <pc:docMk/>
            <pc:sldMk cId="1466817255" sldId="322"/>
            <ac:spMk id="5" creationId="{00AB1A8C-B572-EE4D-B2F0-B5FF187491B9}"/>
          </ac:spMkLst>
        </pc:spChg>
        <pc:spChg chg="mod">
          <ac:chgData name="Uwe Birk" userId="ca800929-d079-4d80-a452-44d04464ca21" providerId="ADAL" clId="{068888AA-CEB8-4390-A69A-7FB88BBC6222}" dt="2023-06-19T14:56:32.797" v="2062" actId="1036"/>
          <ac:spMkLst>
            <pc:docMk/>
            <pc:sldMk cId="1466817255" sldId="322"/>
            <ac:spMk id="7" creationId="{00000000-0000-0000-0000-000000000000}"/>
          </ac:spMkLst>
        </pc:spChg>
        <pc:spChg chg="add mod">
          <ac:chgData name="Uwe Birk" userId="ca800929-d079-4d80-a452-44d04464ca21" providerId="ADAL" clId="{068888AA-CEB8-4390-A69A-7FB88BBC6222}" dt="2023-06-19T14:44:58.016" v="1925"/>
          <ac:spMkLst>
            <pc:docMk/>
            <pc:sldMk cId="1466817255" sldId="322"/>
            <ac:spMk id="9" creationId="{59064734-3EC3-2918-93A3-27B6F92C8C51}"/>
          </ac:spMkLst>
        </pc:spChg>
        <pc:spChg chg="add mod">
          <ac:chgData name="Uwe Birk" userId="ca800929-d079-4d80-a452-44d04464ca21" providerId="ADAL" clId="{068888AA-CEB8-4390-A69A-7FB88BBC6222}" dt="2023-06-19T14:44:58.016" v="1925"/>
          <ac:spMkLst>
            <pc:docMk/>
            <pc:sldMk cId="1466817255" sldId="322"/>
            <ac:spMk id="10" creationId="{835FD2BD-3B34-B0E3-A5F6-B8A1AB3DD764}"/>
          </ac:spMkLst>
        </pc:spChg>
      </pc:sldChg>
      <pc:sldChg chg="addSp modSp mod ord modClrScheme modShow chgLayout">
        <pc:chgData name="Uwe Birk" userId="ca800929-d079-4d80-a452-44d04464ca21" providerId="ADAL" clId="{068888AA-CEB8-4390-A69A-7FB88BBC6222}" dt="2023-06-19T15:44:15.022" v="2287" actId="403"/>
        <pc:sldMkLst>
          <pc:docMk/>
          <pc:sldMk cId="3145903432" sldId="323"/>
        </pc:sldMkLst>
        <pc:spChg chg="mod ord">
          <ac:chgData name="Uwe Birk" userId="ca800929-d079-4d80-a452-44d04464ca21" providerId="ADAL" clId="{068888AA-CEB8-4390-A69A-7FB88BBC6222}" dt="2023-06-19T15:43:45.305" v="2283" actId="700"/>
          <ac:spMkLst>
            <pc:docMk/>
            <pc:sldMk cId="3145903432" sldId="323"/>
            <ac:spMk id="2" creationId="{00000000-0000-0000-0000-000000000000}"/>
          </ac:spMkLst>
        </pc:spChg>
        <pc:spChg chg="mod ord">
          <ac:chgData name="Uwe Birk" userId="ca800929-d079-4d80-a452-44d04464ca21" providerId="ADAL" clId="{068888AA-CEB8-4390-A69A-7FB88BBC6222}" dt="2023-06-19T15:43:45.305" v="2283" actId="700"/>
          <ac:spMkLst>
            <pc:docMk/>
            <pc:sldMk cId="3145903432" sldId="323"/>
            <ac:spMk id="3" creationId="{00000000-0000-0000-0000-000000000000}"/>
          </ac:spMkLst>
        </pc:spChg>
        <pc:spChg chg="add mod ord">
          <ac:chgData name="Uwe Birk" userId="ca800929-d079-4d80-a452-44d04464ca21" providerId="ADAL" clId="{068888AA-CEB8-4390-A69A-7FB88BBC6222}" dt="2023-06-19T15:43:45.305" v="2283" actId="700"/>
          <ac:spMkLst>
            <pc:docMk/>
            <pc:sldMk cId="3145903432" sldId="323"/>
            <ac:spMk id="5" creationId="{1339774A-1E57-6B81-F2B0-4BCC45549A64}"/>
          </ac:spMkLst>
        </pc:spChg>
        <pc:spChg chg="add mod ord">
          <ac:chgData name="Uwe Birk" userId="ca800929-d079-4d80-a452-44d04464ca21" providerId="ADAL" clId="{068888AA-CEB8-4390-A69A-7FB88BBC6222}" dt="2023-06-19T15:43:45.305" v="2283" actId="700"/>
          <ac:spMkLst>
            <pc:docMk/>
            <pc:sldMk cId="3145903432" sldId="323"/>
            <ac:spMk id="6" creationId="{66594669-30DB-3BE8-1C64-FA648D8DA872}"/>
          </ac:spMkLst>
        </pc:spChg>
        <pc:spChg chg="add mod ord">
          <ac:chgData name="Uwe Birk" userId="ca800929-d079-4d80-a452-44d04464ca21" providerId="ADAL" clId="{068888AA-CEB8-4390-A69A-7FB88BBC6222}" dt="2023-06-19T15:43:45.305" v="2283" actId="700"/>
          <ac:spMkLst>
            <pc:docMk/>
            <pc:sldMk cId="3145903432" sldId="323"/>
            <ac:spMk id="7" creationId="{4E8730C1-25C9-3ADA-6634-CEF923D8C9C4}"/>
          </ac:spMkLst>
        </pc:spChg>
        <pc:graphicFrameChg chg="modGraphic">
          <ac:chgData name="Uwe Birk" userId="ca800929-d079-4d80-a452-44d04464ca21" providerId="ADAL" clId="{068888AA-CEB8-4390-A69A-7FB88BBC6222}" dt="2023-06-19T15:44:15.022" v="2287" actId="403"/>
          <ac:graphicFrameMkLst>
            <pc:docMk/>
            <pc:sldMk cId="3145903432" sldId="323"/>
            <ac:graphicFrameMk id="4" creationId="{00000000-0000-0000-0000-000000000000}"/>
          </ac:graphicFrameMkLst>
        </pc:graphicFrameChg>
      </pc:sldChg>
      <pc:sldChg chg="addSp modSp mod ord">
        <pc:chgData name="Uwe Birk" userId="ca800929-d079-4d80-a452-44d04464ca21" providerId="ADAL" clId="{068888AA-CEB8-4390-A69A-7FB88BBC6222}" dt="2023-06-19T14:44:07.325" v="1907"/>
        <pc:sldMkLst>
          <pc:docMk/>
          <pc:sldMk cId="3585432063" sldId="324"/>
        </pc:sldMkLst>
        <pc:spChg chg="add mod">
          <ac:chgData name="Uwe Birk" userId="ca800929-d079-4d80-a452-44d04464ca21" providerId="ADAL" clId="{068888AA-CEB8-4390-A69A-7FB88BBC6222}" dt="2023-06-19T14:44:07.325" v="1907"/>
          <ac:spMkLst>
            <pc:docMk/>
            <pc:sldMk cId="3585432063" sldId="324"/>
            <ac:spMk id="2" creationId="{55902CE3-0CA4-1BB9-3D3B-72D52FB3B524}"/>
          </ac:spMkLst>
        </pc:spChg>
        <pc:spChg chg="mod">
          <ac:chgData name="Uwe Birk" userId="ca800929-d079-4d80-a452-44d04464ca21" providerId="ADAL" clId="{068888AA-CEB8-4390-A69A-7FB88BBC6222}" dt="2023-06-19T11:34:35.475" v="1438" actId="20577"/>
          <ac:spMkLst>
            <pc:docMk/>
            <pc:sldMk cId="3585432063" sldId="324"/>
            <ac:spMk id="4" creationId="{00000000-0000-0000-0000-000000000000}"/>
          </ac:spMkLst>
        </pc:spChg>
        <pc:spChg chg="mod">
          <ac:chgData name="Uwe Birk" userId="ca800929-d079-4d80-a452-44d04464ca21" providerId="ADAL" clId="{068888AA-CEB8-4390-A69A-7FB88BBC6222}" dt="2023-06-19T09:53:54.077" v="436" actId="20577"/>
          <ac:spMkLst>
            <pc:docMk/>
            <pc:sldMk cId="3585432063" sldId="324"/>
            <ac:spMk id="5" creationId="{00000000-0000-0000-0000-000000000000}"/>
          </ac:spMkLst>
        </pc:spChg>
        <pc:spChg chg="add mod">
          <ac:chgData name="Uwe Birk" userId="ca800929-d079-4d80-a452-44d04464ca21" providerId="ADAL" clId="{068888AA-CEB8-4390-A69A-7FB88BBC6222}" dt="2023-06-19T14:44:07.325" v="1907"/>
          <ac:spMkLst>
            <pc:docMk/>
            <pc:sldMk cId="3585432063" sldId="324"/>
            <ac:spMk id="6" creationId="{FFAC051A-E887-0010-B5E1-E3B0BDCE55F2}"/>
          </ac:spMkLst>
        </pc:spChg>
        <pc:spChg chg="add mod">
          <ac:chgData name="Uwe Birk" userId="ca800929-d079-4d80-a452-44d04464ca21" providerId="ADAL" clId="{068888AA-CEB8-4390-A69A-7FB88BBC6222}" dt="2023-06-19T14:44:07.325" v="1907"/>
          <ac:spMkLst>
            <pc:docMk/>
            <pc:sldMk cId="3585432063" sldId="324"/>
            <ac:spMk id="7" creationId="{C7A9575E-56A4-D806-28E6-5F56FFE0A8E8}"/>
          </ac:spMkLst>
        </pc:spChg>
      </pc:sldChg>
      <pc:sldChg chg="modSp del mod ord modShow">
        <pc:chgData name="Uwe Birk" userId="ca800929-d079-4d80-a452-44d04464ca21" providerId="ADAL" clId="{068888AA-CEB8-4390-A69A-7FB88BBC6222}" dt="2023-06-19T09:37:51.643" v="355" actId="47"/>
        <pc:sldMkLst>
          <pc:docMk/>
          <pc:sldMk cId="1747068496" sldId="325"/>
        </pc:sldMkLst>
        <pc:graphicFrameChg chg="mod modGraphic">
          <ac:chgData name="Uwe Birk" userId="ca800929-d079-4d80-a452-44d04464ca21" providerId="ADAL" clId="{068888AA-CEB8-4390-A69A-7FB88BBC6222}" dt="2023-06-19T09:18:24.753" v="299" actId="2165"/>
          <ac:graphicFrameMkLst>
            <pc:docMk/>
            <pc:sldMk cId="1747068496" sldId="325"/>
            <ac:graphicFrameMk id="4" creationId="{00000000-0000-0000-0000-000000000000}"/>
          </ac:graphicFrameMkLst>
        </pc:graphicFrameChg>
      </pc:sldChg>
      <pc:sldChg chg="del">
        <pc:chgData name="Uwe Birk" userId="ca800929-d079-4d80-a452-44d04464ca21" providerId="ADAL" clId="{068888AA-CEB8-4390-A69A-7FB88BBC6222}" dt="2023-06-19T09:14:51.049" v="284" actId="2696"/>
        <pc:sldMkLst>
          <pc:docMk/>
          <pc:sldMk cId="307879104" sldId="326"/>
        </pc:sldMkLst>
      </pc:sldChg>
      <pc:sldChg chg="addSp modSp mod ord modShow">
        <pc:chgData name="Uwe Birk" userId="ca800929-d079-4d80-a452-44d04464ca21" providerId="ADAL" clId="{068888AA-CEB8-4390-A69A-7FB88BBC6222}" dt="2023-06-19T15:33:20.420" v="2215" actId="14100"/>
        <pc:sldMkLst>
          <pc:docMk/>
          <pc:sldMk cId="1954498872" sldId="327"/>
        </pc:sldMkLst>
        <pc:spChg chg="mod">
          <ac:chgData name="Uwe Birk" userId="ca800929-d079-4d80-a452-44d04464ca21" providerId="ADAL" clId="{068888AA-CEB8-4390-A69A-7FB88BBC6222}" dt="2023-06-19T08:43:24.119" v="242"/>
          <ac:spMkLst>
            <pc:docMk/>
            <pc:sldMk cId="1954498872" sldId="327"/>
            <ac:spMk id="3" creationId="{00000000-0000-0000-0000-000000000000}"/>
          </ac:spMkLst>
        </pc:spChg>
        <pc:spChg chg="add mod">
          <ac:chgData name="Uwe Birk" userId="ca800929-d079-4d80-a452-44d04464ca21" providerId="ADAL" clId="{068888AA-CEB8-4390-A69A-7FB88BBC6222}" dt="2023-06-19T14:43:28.035" v="1890"/>
          <ac:spMkLst>
            <pc:docMk/>
            <pc:sldMk cId="1954498872" sldId="327"/>
            <ac:spMk id="5" creationId="{3665F192-D6EE-2E8B-5FEC-C1FF899B073A}"/>
          </ac:spMkLst>
        </pc:spChg>
        <pc:spChg chg="add mod">
          <ac:chgData name="Uwe Birk" userId="ca800929-d079-4d80-a452-44d04464ca21" providerId="ADAL" clId="{068888AA-CEB8-4390-A69A-7FB88BBC6222}" dt="2023-06-19T14:43:28.035" v="1890"/>
          <ac:spMkLst>
            <pc:docMk/>
            <pc:sldMk cId="1954498872" sldId="327"/>
            <ac:spMk id="6" creationId="{AE3292F7-35B6-E7E9-FDBF-D6AF0B9591FE}"/>
          </ac:spMkLst>
        </pc:spChg>
        <pc:spChg chg="add mod">
          <ac:chgData name="Uwe Birk" userId="ca800929-d079-4d80-a452-44d04464ca21" providerId="ADAL" clId="{068888AA-CEB8-4390-A69A-7FB88BBC6222}" dt="2023-06-19T14:43:28.035" v="1890"/>
          <ac:spMkLst>
            <pc:docMk/>
            <pc:sldMk cId="1954498872" sldId="327"/>
            <ac:spMk id="7" creationId="{CFAE7B70-DC9C-A474-95F8-DDDD84B0F5BD}"/>
          </ac:spMkLst>
        </pc:spChg>
        <pc:graphicFrameChg chg="mod modGraphic">
          <ac:chgData name="Uwe Birk" userId="ca800929-d079-4d80-a452-44d04464ca21" providerId="ADAL" clId="{068888AA-CEB8-4390-A69A-7FB88BBC6222}" dt="2023-06-19T15:33:20.420" v="2215" actId="14100"/>
          <ac:graphicFrameMkLst>
            <pc:docMk/>
            <pc:sldMk cId="1954498872" sldId="327"/>
            <ac:graphicFrameMk id="4" creationId="{00000000-0000-0000-0000-000000000000}"/>
          </ac:graphicFrameMkLst>
        </pc:graphicFrameChg>
      </pc:sldChg>
      <pc:sldChg chg="addSp modSp mod ord modShow">
        <pc:chgData name="Uwe Birk" userId="ca800929-d079-4d80-a452-44d04464ca21" providerId="ADAL" clId="{068888AA-CEB8-4390-A69A-7FB88BBC6222}" dt="2023-06-19T14:55:15.888" v="2036" actId="1035"/>
        <pc:sldMkLst>
          <pc:docMk/>
          <pc:sldMk cId="2678288980" sldId="328"/>
        </pc:sldMkLst>
        <pc:spChg chg="add mod">
          <ac:chgData name="Uwe Birk" userId="ca800929-d079-4d80-a452-44d04464ca21" providerId="ADAL" clId="{068888AA-CEB8-4390-A69A-7FB88BBC6222}" dt="2023-06-19T14:44:23.896" v="1914"/>
          <ac:spMkLst>
            <pc:docMk/>
            <pc:sldMk cId="2678288980" sldId="328"/>
            <ac:spMk id="2" creationId="{0C2B8E8A-2ED2-4421-FE76-B286D853A618}"/>
          </ac:spMkLst>
        </pc:spChg>
        <pc:spChg chg="mod">
          <ac:chgData name="Uwe Birk" userId="ca800929-d079-4d80-a452-44d04464ca21" providerId="ADAL" clId="{068888AA-CEB8-4390-A69A-7FB88BBC6222}" dt="2023-06-19T11:35:03.866" v="1449"/>
          <ac:spMkLst>
            <pc:docMk/>
            <pc:sldMk cId="2678288980" sldId="328"/>
            <ac:spMk id="3" creationId="{86751259-1BDB-38BA-36DC-26C2E68D0567}"/>
          </ac:spMkLst>
        </pc:spChg>
        <pc:spChg chg="add mod">
          <ac:chgData name="Uwe Birk" userId="ca800929-d079-4d80-a452-44d04464ca21" providerId="ADAL" clId="{068888AA-CEB8-4390-A69A-7FB88BBC6222}" dt="2023-06-19T14:44:23.896" v="1914"/>
          <ac:spMkLst>
            <pc:docMk/>
            <pc:sldMk cId="2678288980" sldId="328"/>
            <ac:spMk id="5" creationId="{52A7B0BC-E120-EFDA-4734-69BFE4CA9D78}"/>
          </ac:spMkLst>
        </pc:spChg>
        <pc:spChg chg="mod">
          <ac:chgData name="Uwe Birk" userId="ca800929-d079-4d80-a452-44d04464ca21" providerId="ADAL" clId="{068888AA-CEB8-4390-A69A-7FB88BBC6222}" dt="2023-06-19T14:54:55.886" v="2032" actId="1036"/>
          <ac:spMkLst>
            <pc:docMk/>
            <pc:sldMk cId="2678288980" sldId="328"/>
            <ac:spMk id="6" creationId="{60434442-C384-05DD-05F6-1154ABCD2EEB}"/>
          </ac:spMkLst>
        </pc:spChg>
        <pc:spChg chg="add mod">
          <ac:chgData name="Uwe Birk" userId="ca800929-d079-4d80-a452-44d04464ca21" providerId="ADAL" clId="{068888AA-CEB8-4390-A69A-7FB88BBC6222}" dt="2023-06-19T14:44:23.896" v="1914"/>
          <ac:spMkLst>
            <pc:docMk/>
            <pc:sldMk cId="2678288980" sldId="328"/>
            <ac:spMk id="7" creationId="{0D2B862D-2DF2-AC86-9CA8-2A4CE2A0DB10}"/>
          </ac:spMkLst>
        </pc:spChg>
        <pc:spChg chg="mod">
          <ac:chgData name="Uwe Birk" userId="ca800929-d079-4d80-a452-44d04464ca21" providerId="ADAL" clId="{068888AA-CEB8-4390-A69A-7FB88BBC6222}" dt="2023-06-19T14:55:15.888" v="2036" actId="1035"/>
          <ac:spMkLst>
            <pc:docMk/>
            <pc:sldMk cId="2678288980" sldId="328"/>
            <ac:spMk id="9" creationId="{0778A1E5-0539-5B6B-97F6-8303FCBF9F85}"/>
          </ac:spMkLst>
        </pc:spChg>
      </pc:sldChg>
      <pc:sldChg chg="addSp modSp mod ord modShow">
        <pc:chgData name="Uwe Birk" userId="ca800929-d079-4d80-a452-44d04464ca21" providerId="ADAL" clId="{068888AA-CEB8-4390-A69A-7FB88BBC6222}" dt="2023-06-19T14:53:23.089" v="2017" actId="1035"/>
        <pc:sldMkLst>
          <pc:docMk/>
          <pc:sldMk cId="2709833422" sldId="329"/>
        </pc:sldMkLst>
        <pc:spChg chg="add mod">
          <ac:chgData name="Uwe Birk" userId="ca800929-d079-4d80-a452-44d04464ca21" providerId="ADAL" clId="{068888AA-CEB8-4390-A69A-7FB88BBC6222}" dt="2023-06-19T14:43:34.828" v="1893"/>
          <ac:spMkLst>
            <pc:docMk/>
            <pc:sldMk cId="2709833422" sldId="329"/>
            <ac:spMk id="2" creationId="{E6B2F934-AF52-1227-68E9-7DAB7EFD977A}"/>
          </ac:spMkLst>
        </pc:spChg>
        <pc:spChg chg="mod">
          <ac:chgData name="Uwe Birk" userId="ca800929-d079-4d80-a452-44d04464ca21" providerId="ADAL" clId="{068888AA-CEB8-4390-A69A-7FB88BBC6222}" dt="2023-06-19T14:53:23.089" v="2017" actId="1035"/>
          <ac:spMkLst>
            <pc:docMk/>
            <pc:sldMk cId="2709833422" sldId="329"/>
            <ac:spMk id="7" creationId="{60434442-C384-05DD-05F6-1154ABCD2EEB}"/>
          </ac:spMkLst>
        </pc:spChg>
        <pc:spChg chg="add mod">
          <ac:chgData name="Uwe Birk" userId="ca800929-d079-4d80-a452-44d04464ca21" providerId="ADAL" clId="{068888AA-CEB8-4390-A69A-7FB88BBC6222}" dt="2023-06-19T14:43:34.828" v="1893"/>
          <ac:spMkLst>
            <pc:docMk/>
            <pc:sldMk cId="2709833422" sldId="329"/>
            <ac:spMk id="11" creationId="{744B51D6-2E01-8449-F2FA-297BDD7D7BED}"/>
          </ac:spMkLst>
        </pc:spChg>
        <pc:spChg chg="add mod">
          <ac:chgData name="Uwe Birk" userId="ca800929-d079-4d80-a452-44d04464ca21" providerId="ADAL" clId="{068888AA-CEB8-4390-A69A-7FB88BBC6222}" dt="2023-06-19T14:43:34.828" v="1893"/>
          <ac:spMkLst>
            <pc:docMk/>
            <pc:sldMk cId="2709833422" sldId="329"/>
            <ac:spMk id="12" creationId="{3DB57814-ABEE-E821-66DC-1BB443AC6375}"/>
          </ac:spMkLst>
        </pc:spChg>
      </pc:sldChg>
      <pc:sldChg chg="del">
        <pc:chgData name="Uwe Birk" userId="ca800929-d079-4d80-a452-44d04464ca21" providerId="ADAL" clId="{068888AA-CEB8-4390-A69A-7FB88BBC6222}" dt="2023-06-19T09:29:16.483" v="327" actId="47"/>
        <pc:sldMkLst>
          <pc:docMk/>
          <pc:sldMk cId="694805541" sldId="330"/>
        </pc:sldMkLst>
      </pc:sldChg>
      <pc:sldChg chg="addSp modSp mod ord modShow">
        <pc:chgData name="Uwe Birk" userId="ca800929-d079-4d80-a452-44d04464ca21" providerId="ADAL" clId="{068888AA-CEB8-4390-A69A-7FB88BBC6222}" dt="2023-06-19T15:35:08.237" v="2235" actId="20577"/>
        <pc:sldMkLst>
          <pc:docMk/>
          <pc:sldMk cId="2220919021" sldId="331"/>
        </pc:sldMkLst>
        <pc:spChg chg="mod">
          <ac:chgData name="Uwe Birk" userId="ca800929-d079-4d80-a452-44d04464ca21" providerId="ADAL" clId="{068888AA-CEB8-4390-A69A-7FB88BBC6222}" dt="2023-06-19T09:44:18.657" v="393" actId="6549"/>
          <ac:spMkLst>
            <pc:docMk/>
            <pc:sldMk cId="2220919021" sldId="331"/>
            <ac:spMk id="2" creationId="{00000000-0000-0000-0000-000000000000}"/>
          </ac:spMkLst>
        </pc:spChg>
        <pc:spChg chg="add mod">
          <ac:chgData name="Uwe Birk" userId="ca800929-d079-4d80-a452-44d04464ca21" providerId="ADAL" clId="{068888AA-CEB8-4390-A69A-7FB88BBC6222}" dt="2023-06-19T14:47:04.316" v="1949"/>
          <ac:spMkLst>
            <pc:docMk/>
            <pc:sldMk cId="2220919021" sldId="331"/>
            <ac:spMk id="5" creationId="{5A94807F-78B6-1395-9DD8-63C7B72661D7}"/>
          </ac:spMkLst>
        </pc:spChg>
        <pc:spChg chg="mod">
          <ac:chgData name="Uwe Birk" userId="ca800929-d079-4d80-a452-44d04464ca21" providerId="ADAL" clId="{068888AA-CEB8-4390-A69A-7FB88BBC6222}" dt="2023-06-19T15:35:08.237" v="2235" actId="20577"/>
          <ac:spMkLst>
            <pc:docMk/>
            <pc:sldMk cId="2220919021" sldId="331"/>
            <ac:spMk id="6" creationId="{00000000-0000-0000-0000-000000000000}"/>
          </ac:spMkLst>
        </pc:spChg>
        <pc:spChg chg="add mod">
          <ac:chgData name="Uwe Birk" userId="ca800929-d079-4d80-a452-44d04464ca21" providerId="ADAL" clId="{068888AA-CEB8-4390-A69A-7FB88BBC6222}" dt="2023-06-19T14:47:04.316" v="1949"/>
          <ac:spMkLst>
            <pc:docMk/>
            <pc:sldMk cId="2220919021" sldId="331"/>
            <ac:spMk id="7" creationId="{6AF9F2E1-B52B-8343-6203-DDB277DFF3CB}"/>
          </ac:spMkLst>
        </pc:spChg>
        <pc:spChg chg="add mod">
          <ac:chgData name="Uwe Birk" userId="ca800929-d079-4d80-a452-44d04464ca21" providerId="ADAL" clId="{068888AA-CEB8-4390-A69A-7FB88BBC6222}" dt="2023-06-19T14:47:04.316" v="1949"/>
          <ac:spMkLst>
            <pc:docMk/>
            <pc:sldMk cId="2220919021" sldId="331"/>
            <ac:spMk id="8" creationId="{52E128EC-2C95-CD86-1E92-8BF611224FAF}"/>
          </ac:spMkLst>
        </pc:spChg>
        <pc:graphicFrameChg chg="mod modGraphic">
          <ac:chgData name="Uwe Birk" userId="ca800929-d079-4d80-a452-44d04464ca21" providerId="ADAL" clId="{068888AA-CEB8-4390-A69A-7FB88BBC6222}" dt="2023-06-19T09:24:14.629" v="309" actId="113"/>
          <ac:graphicFrameMkLst>
            <pc:docMk/>
            <pc:sldMk cId="2220919021" sldId="331"/>
            <ac:graphicFrameMk id="4" creationId="{00000000-0000-0000-0000-000000000000}"/>
          </ac:graphicFrameMkLst>
        </pc:graphicFrameChg>
      </pc:sldChg>
      <pc:sldChg chg="del">
        <pc:chgData name="Uwe Birk" userId="ca800929-d079-4d80-a452-44d04464ca21" providerId="ADAL" clId="{068888AA-CEB8-4390-A69A-7FB88BBC6222}" dt="2023-06-19T09:45:59.953" v="399" actId="47"/>
        <pc:sldMkLst>
          <pc:docMk/>
          <pc:sldMk cId="3541574982" sldId="332"/>
        </pc:sldMkLst>
      </pc:sldChg>
      <pc:sldChg chg="modSp mod modShow">
        <pc:chgData name="Uwe Birk" userId="ca800929-d079-4d80-a452-44d04464ca21" providerId="ADAL" clId="{068888AA-CEB8-4390-A69A-7FB88BBC6222}" dt="2023-06-19T15:37:00.587" v="2257"/>
        <pc:sldMkLst>
          <pc:docMk/>
          <pc:sldMk cId="351850370" sldId="333"/>
        </pc:sldMkLst>
        <pc:spChg chg="mod">
          <ac:chgData name="Uwe Birk" userId="ca800929-d079-4d80-a452-44d04464ca21" providerId="ADAL" clId="{068888AA-CEB8-4390-A69A-7FB88BBC6222}" dt="2023-06-19T15:37:00.587" v="2257"/>
          <ac:spMkLst>
            <pc:docMk/>
            <pc:sldMk cId="351850370" sldId="333"/>
            <ac:spMk id="2" creationId="{00000000-0000-0000-0000-000000000000}"/>
          </ac:spMkLst>
        </pc:spChg>
      </pc:sldChg>
      <pc:sldChg chg="modSp mod modShow">
        <pc:chgData name="Uwe Birk" userId="ca800929-d079-4d80-a452-44d04464ca21" providerId="ADAL" clId="{068888AA-CEB8-4390-A69A-7FB88BBC6222}" dt="2023-06-19T15:37:26.154" v="2260"/>
        <pc:sldMkLst>
          <pc:docMk/>
          <pc:sldMk cId="1365787684" sldId="334"/>
        </pc:sldMkLst>
        <pc:spChg chg="mod">
          <ac:chgData name="Uwe Birk" userId="ca800929-d079-4d80-a452-44d04464ca21" providerId="ADAL" clId="{068888AA-CEB8-4390-A69A-7FB88BBC6222}" dt="2023-06-19T15:37:26.154" v="2260"/>
          <ac:spMkLst>
            <pc:docMk/>
            <pc:sldMk cId="1365787684" sldId="334"/>
            <ac:spMk id="2" creationId="{00000000-0000-0000-0000-000000000000}"/>
          </ac:spMkLst>
        </pc:spChg>
      </pc:sldChg>
      <pc:sldChg chg="addSp delSp modSp mod">
        <pc:chgData name="Uwe Birk" userId="ca800929-d079-4d80-a452-44d04464ca21" providerId="ADAL" clId="{068888AA-CEB8-4390-A69A-7FB88BBC6222}" dt="2023-06-19T15:37:11.054" v="2258"/>
        <pc:sldMkLst>
          <pc:docMk/>
          <pc:sldMk cId="989494256" sldId="335"/>
        </pc:sldMkLst>
        <pc:spChg chg="add mod">
          <ac:chgData name="Uwe Birk" userId="ca800929-d079-4d80-a452-44d04464ca21" providerId="ADAL" clId="{068888AA-CEB8-4390-A69A-7FB88BBC6222}" dt="2023-06-19T14:45:17.378" v="1928"/>
          <ac:spMkLst>
            <pc:docMk/>
            <pc:sldMk cId="989494256" sldId="335"/>
            <ac:spMk id="2" creationId="{75058BC3-EB27-5098-BEA7-9D7D1B9BB67B}"/>
          </ac:spMkLst>
        </pc:spChg>
        <pc:spChg chg="mod">
          <ac:chgData name="Uwe Birk" userId="ca800929-d079-4d80-a452-44d04464ca21" providerId="ADAL" clId="{068888AA-CEB8-4390-A69A-7FB88BBC6222}" dt="2023-06-19T15:37:11.054" v="2258"/>
          <ac:spMkLst>
            <pc:docMk/>
            <pc:sldMk cId="989494256" sldId="335"/>
            <ac:spMk id="3" creationId="{00000000-0000-0000-0000-000000000000}"/>
          </ac:spMkLst>
        </pc:spChg>
        <pc:spChg chg="add del">
          <ac:chgData name="Uwe Birk" userId="ca800929-d079-4d80-a452-44d04464ca21" providerId="ADAL" clId="{068888AA-CEB8-4390-A69A-7FB88BBC6222}" dt="2023-06-19T10:00:38.989" v="508" actId="22"/>
          <ac:spMkLst>
            <pc:docMk/>
            <pc:sldMk cId="989494256" sldId="335"/>
            <ac:spMk id="7" creationId="{76A183D8-90C3-AC5E-BF52-582E80929187}"/>
          </ac:spMkLst>
        </pc:spChg>
        <pc:spChg chg="add mod">
          <ac:chgData name="Uwe Birk" userId="ca800929-d079-4d80-a452-44d04464ca21" providerId="ADAL" clId="{068888AA-CEB8-4390-A69A-7FB88BBC6222}" dt="2023-06-19T14:45:17.378" v="1928"/>
          <ac:spMkLst>
            <pc:docMk/>
            <pc:sldMk cId="989494256" sldId="335"/>
            <ac:spMk id="7" creationId="{E73715FE-03C0-CFE1-89AF-9FCDA3123ED9}"/>
          </ac:spMkLst>
        </pc:spChg>
        <pc:spChg chg="add mod">
          <ac:chgData name="Uwe Birk" userId="ca800929-d079-4d80-a452-44d04464ca21" providerId="ADAL" clId="{068888AA-CEB8-4390-A69A-7FB88BBC6222}" dt="2023-06-19T14:57:40.488" v="2087" actId="1036"/>
          <ac:spMkLst>
            <pc:docMk/>
            <pc:sldMk cId="989494256" sldId="335"/>
            <ac:spMk id="8" creationId="{138CFBB8-53F8-57E8-E227-BD584501E443}"/>
          </ac:spMkLst>
        </pc:spChg>
        <pc:spChg chg="add mod">
          <ac:chgData name="Uwe Birk" userId="ca800929-d079-4d80-a452-44d04464ca21" providerId="ADAL" clId="{068888AA-CEB8-4390-A69A-7FB88BBC6222}" dt="2023-06-19T14:45:17.378" v="1928"/>
          <ac:spMkLst>
            <pc:docMk/>
            <pc:sldMk cId="989494256" sldId="335"/>
            <ac:spMk id="10" creationId="{D3819697-581A-D093-11FE-0660B6C8BD03}"/>
          </ac:spMkLst>
        </pc:spChg>
      </pc:sldChg>
      <pc:sldChg chg="addSp modSp mod modShow">
        <pc:chgData name="Uwe Birk" userId="ca800929-d079-4d80-a452-44d04464ca21" providerId="ADAL" clId="{068888AA-CEB8-4390-A69A-7FB88BBC6222}" dt="2023-06-19T15:37:18.454" v="2259"/>
        <pc:sldMkLst>
          <pc:docMk/>
          <pc:sldMk cId="2980775377" sldId="336"/>
        </pc:sldMkLst>
        <pc:spChg chg="mod">
          <ac:chgData name="Uwe Birk" userId="ca800929-d079-4d80-a452-44d04464ca21" providerId="ADAL" clId="{068888AA-CEB8-4390-A69A-7FB88BBC6222}" dt="2023-06-19T15:37:18.454" v="2259"/>
          <ac:spMkLst>
            <pc:docMk/>
            <pc:sldMk cId="2980775377" sldId="336"/>
            <ac:spMk id="2" creationId="{00000000-0000-0000-0000-000000000000}"/>
          </ac:spMkLst>
        </pc:spChg>
        <pc:spChg chg="add mod">
          <ac:chgData name="Uwe Birk" userId="ca800929-d079-4d80-a452-44d04464ca21" providerId="ADAL" clId="{068888AA-CEB8-4390-A69A-7FB88BBC6222}" dt="2023-06-19T14:58:44.618" v="2094" actId="1036"/>
          <ac:spMkLst>
            <pc:docMk/>
            <pc:sldMk cId="2980775377" sldId="336"/>
            <ac:spMk id="4" creationId="{7010D73B-23BD-161D-C685-64FAD2AEE652}"/>
          </ac:spMkLst>
        </pc:spChg>
      </pc:sldChg>
      <pc:sldChg chg="modSp mod modShow">
        <pc:chgData name="Uwe Birk" userId="ca800929-d079-4d80-a452-44d04464ca21" providerId="ADAL" clId="{068888AA-CEB8-4390-A69A-7FB88BBC6222}" dt="2023-06-19T15:37:35.804" v="2261"/>
        <pc:sldMkLst>
          <pc:docMk/>
          <pc:sldMk cId="2451481093" sldId="337"/>
        </pc:sldMkLst>
        <pc:spChg chg="mod">
          <ac:chgData name="Uwe Birk" userId="ca800929-d079-4d80-a452-44d04464ca21" providerId="ADAL" clId="{068888AA-CEB8-4390-A69A-7FB88BBC6222}" dt="2023-06-19T15:37:35.804" v="2261"/>
          <ac:spMkLst>
            <pc:docMk/>
            <pc:sldMk cId="2451481093" sldId="337"/>
            <ac:spMk id="2" creationId="{00000000-0000-0000-0000-000000000000}"/>
          </ac:spMkLst>
        </pc:spChg>
      </pc:sldChg>
      <pc:sldChg chg="addSp modSp mod modShow">
        <pc:chgData name="Uwe Birk" userId="ca800929-d079-4d80-a452-44d04464ca21" providerId="ADAL" clId="{068888AA-CEB8-4390-A69A-7FB88BBC6222}" dt="2023-06-19T15:37:40.987" v="2262"/>
        <pc:sldMkLst>
          <pc:docMk/>
          <pc:sldMk cId="1450538838" sldId="338"/>
        </pc:sldMkLst>
        <pc:spChg chg="add mod">
          <ac:chgData name="Uwe Birk" userId="ca800929-d079-4d80-a452-44d04464ca21" providerId="ADAL" clId="{068888AA-CEB8-4390-A69A-7FB88BBC6222}" dt="2023-06-19T14:45:29.446" v="1931" actId="1036"/>
          <ac:spMkLst>
            <pc:docMk/>
            <pc:sldMk cId="1450538838" sldId="338"/>
            <ac:spMk id="2" creationId="{43A17173-3A38-A856-5414-D108072055A8}"/>
          </ac:spMkLst>
        </pc:spChg>
        <pc:spChg chg="mod">
          <ac:chgData name="Uwe Birk" userId="ca800929-d079-4d80-a452-44d04464ca21" providerId="ADAL" clId="{068888AA-CEB8-4390-A69A-7FB88BBC6222}" dt="2023-06-19T15:37:40.987" v="2262"/>
          <ac:spMkLst>
            <pc:docMk/>
            <pc:sldMk cId="1450538838" sldId="338"/>
            <ac:spMk id="3" creationId="{00000000-0000-0000-0000-000000000000}"/>
          </ac:spMkLst>
        </pc:spChg>
        <pc:spChg chg="add mod">
          <ac:chgData name="Uwe Birk" userId="ca800929-d079-4d80-a452-44d04464ca21" providerId="ADAL" clId="{068888AA-CEB8-4390-A69A-7FB88BBC6222}" dt="2023-06-19T14:45:31.726" v="1932"/>
          <ac:spMkLst>
            <pc:docMk/>
            <pc:sldMk cId="1450538838" sldId="338"/>
            <ac:spMk id="5" creationId="{858EBA70-8421-C33C-5F77-7364650636B7}"/>
          </ac:spMkLst>
        </pc:spChg>
        <pc:spChg chg="add mod">
          <ac:chgData name="Uwe Birk" userId="ca800929-d079-4d80-a452-44d04464ca21" providerId="ADAL" clId="{068888AA-CEB8-4390-A69A-7FB88BBC6222}" dt="2023-06-19T14:45:31.726" v="1932"/>
          <ac:spMkLst>
            <pc:docMk/>
            <pc:sldMk cId="1450538838" sldId="338"/>
            <ac:spMk id="6" creationId="{E4DDC6C0-EA99-F17C-B6EB-F59F0454B023}"/>
          </ac:spMkLst>
        </pc:spChg>
        <pc:spChg chg="add mod">
          <ac:chgData name="Uwe Birk" userId="ca800929-d079-4d80-a452-44d04464ca21" providerId="ADAL" clId="{068888AA-CEB8-4390-A69A-7FB88BBC6222}" dt="2023-06-19T14:45:31.726" v="1932"/>
          <ac:spMkLst>
            <pc:docMk/>
            <pc:sldMk cId="1450538838" sldId="338"/>
            <ac:spMk id="8" creationId="{73F65A4E-AFD2-B53F-1FEC-52AAA9117A27}"/>
          </ac:spMkLst>
        </pc:spChg>
      </pc:sldChg>
      <pc:sldChg chg="addSp delSp modSp mod modShow">
        <pc:chgData name="Uwe Birk" userId="ca800929-d079-4d80-a452-44d04464ca21" providerId="ADAL" clId="{068888AA-CEB8-4390-A69A-7FB88BBC6222}" dt="2023-06-19T15:37:46.754" v="2263"/>
        <pc:sldMkLst>
          <pc:docMk/>
          <pc:sldMk cId="2930048669" sldId="339"/>
        </pc:sldMkLst>
        <pc:spChg chg="mod">
          <ac:chgData name="Uwe Birk" userId="ca800929-d079-4d80-a452-44d04464ca21" providerId="ADAL" clId="{068888AA-CEB8-4390-A69A-7FB88BBC6222}" dt="2023-06-19T15:37:46.754" v="2263"/>
          <ac:spMkLst>
            <pc:docMk/>
            <pc:sldMk cId="2930048669" sldId="339"/>
            <ac:spMk id="2" creationId="{00000000-0000-0000-0000-000000000000}"/>
          </ac:spMkLst>
        </pc:spChg>
        <pc:spChg chg="mod">
          <ac:chgData name="Uwe Birk" userId="ca800929-d079-4d80-a452-44d04464ca21" providerId="ADAL" clId="{068888AA-CEB8-4390-A69A-7FB88BBC6222}" dt="2023-06-19T10:07:47.299" v="576"/>
          <ac:spMkLst>
            <pc:docMk/>
            <pc:sldMk cId="2930048669" sldId="339"/>
            <ac:spMk id="11" creationId="{7C7BA311-3866-AC71-1457-8A4E7A1308B0}"/>
          </ac:spMkLst>
        </pc:spChg>
        <pc:spChg chg="mod">
          <ac:chgData name="Uwe Birk" userId="ca800929-d079-4d80-a452-44d04464ca21" providerId="ADAL" clId="{068888AA-CEB8-4390-A69A-7FB88BBC6222}" dt="2023-06-19T10:07:47.299" v="576"/>
          <ac:spMkLst>
            <pc:docMk/>
            <pc:sldMk cId="2930048669" sldId="339"/>
            <ac:spMk id="13" creationId="{22D807F7-5DA6-78A8-6678-39B2D2A8A7DC}"/>
          </ac:spMkLst>
        </pc:spChg>
        <pc:spChg chg="mod">
          <ac:chgData name="Uwe Birk" userId="ca800929-d079-4d80-a452-44d04464ca21" providerId="ADAL" clId="{068888AA-CEB8-4390-A69A-7FB88BBC6222}" dt="2023-06-19T10:07:47.299" v="576"/>
          <ac:spMkLst>
            <pc:docMk/>
            <pc:sldMk cId="2930048669" sldId="339"/>
            <ac:spMk id="14" creationId="{018A3F4E-FE23-CD59-9C7C-EFD894BEF5A0}"/>
          </ac:spMkLst>
        </pc:spChg>
        <pc:spChg chg="mod">
          <ac:chgData name="Uwe Birk" userId="ca800929-d079-4d80-a452-44d04464ca21" providerId="ADAL" clId="{068888AA-CEB8-4390-A69A-7FB88BBC6222}" dt="2023-06-19T10:07:47.299" v="576"/>
          <ac:spMkLst>
            <pc:docMk/>
            <pc:sldMk cId="2930048669" sldId="339"/>
            <ac:spMk id="15" creationId="{E10D72D4-D57C-203A-8896-2B0AD7B8D8DB}"/>
          </ac:spMkLst>
        </pc:spChg>
        <pc:spChg chg="mod">
          <ac:chgData name="Uwe Birk" userId="ca800929-d079-4d80-a452-44d04464ca21" providerId="ADAL" clId="{068888AA-CEB8-4390-A69A-7FB88BBC6222}" dt="2023-06-19T10:09:26.445" v="597"/>
          <ac:spMkLst>
            <pc:docMk/>
            <pc:sldMk cId="2930048669" sldId="339"/>
            <ac:spMk id="17" creationId="{10543F81-6195-65A6-86F1-C1B7704A5106}"/>
          </ac:spMkLst>
        </pc:spChg>
        <pc:spChg chg="mod">
          <ac:chgData name="Uwe Birk" userId="ca800929-d079-4d80-a452-44d04464ca21" providerId="ADAL" clId="{068888AA-CEB8-4390-A69A-7FB88BBC6222}" dt="2023-06-19T10:09:26.445" v="597"/>
          <ac:spMkLst>
            <pc:docMk/>
            <pc:sldMk cId="2930048669" sldId="339"/>
            <ac:spMk id="19" creationId="{EB21160B-0D66-2E05-4C8B-BDE852DFD71C}"/>
          </ac:spMkLst>
        </pc:spChg>
        <pc:spChg chg="mod">
          <ac:chgData name="Uwe Birk" userId="ca800929-d079-4d80-a452-44d04464ca21" providerId="ADAL" clId="{068888AA-CEB8-4390-A69A-7FB88BBC6222}" dt="2023-06-19T10:09:26.445" v="597"/>
          <ac:spMkLst>
            <pc:docMk/>
            <pc:sldMk cId="2930048669" sldId="339"/>
            <ac:spMk id="20" creationId="{11DD14D4-2E02-CDAE-1560-0BBBEC91D026}"/>
          </ac:spMkLst>
        </pc:spChg>
        <pc:spChg chg="mod">
          <ac:chgData name="Uwe Birk" userId="ca800929-d079-4d80-a452-44d04464ca21" providerId="ADAL" clId="{068888AA-CEB8-4390-A69A-7FB88BBC6222}" dt="2023-06-19T10:09:26.445" v="597"/>
          <ac:spMkLst>
            <pc:docMk/>
            <pc:sldMk cId="2930048669" sldId="339"/>
            <ac:spMk id="21" creationId="{77591011-311E-FC5E-DFCF-BB8AAED01928}"/>
          </ac:spMkLst>
        </pc:spChg>
        <pc:grpChg chg="del ord">
          <ac:chgData name="Uwe Birk" userId="ca800929-d079-4d80-a452-44d04464ca21" providerId="ADAL" clId="{068888AA-CEB8-4390-A69A-7FB88BBC6222}" dt="2023-06-19T10:08:37.757" v="583" actId="478"/>
          <ac:grpSpMkLst>
            <pc:docMk/>
            <pc:sldMk cId="2930048669" sldId="339"/>
            <ac:grpSpMk id="4" creationId="{00000000-0000-0000-0000-000000000000}"/>
          </ac:grpSpMkLst>
        </pc:grpChg>
        <pc:grpChg chg="add del mod ord">
          <ac:chgData name="Uwe Birk" userId="ca800929-d079-4d80-a452-44d04464ca21" providerId="ADAL" clId="{068888AA-CEB8-4390-A69A-7FB88BBC6222}" dt="2023-06-19T10:09:25.694" v="596" actId="478"/>
          <ac:grpSpMkLst>
            <pc:docMk/>
            <pc:sldMk cId="2930048669" sldId="339"/>
            <ac:grpSpMk id="10" creationId="{83AD2A6F-E58B-99C6-93B2-232099F4688F}"/>
          </ac:grpSpMkLst>
        </pc:grpChg>
        <pc:grpChg chg="mod">
          <ac:chgData name="Uwe Birk" userId="ca800929-d079-4d80-a452-44d04464ca21" providerId="ADAL" clId="{068888AA-CEB8-4390-A69A-7FB88BBC6222}" dt="2023-06-19T10:07:47.299" v="576"/>
          <ac:grpSpMkLst>
            <pc:docMk/>
            <pc:sldMk cId="2930048669" sldId="339"/>
            <ac:grpSpMk id="12" creationId="{BFD406A6-CDE0-E6E9-DC69-4525AFDDF335}"/>
          </ac:grpSpMkLst>
        </pc:grpChg>
        <pc:grpChg chg="add mod">
          <ac:chgData name="Uwe Birk" userId="ca800929-d079-4d80-a452-44d04464ca21" providerId="ADAL" clId="{068888AA-CEB8-4390-A69A-7FB88BBC6222}" dt="2023-06-19T10:29:32.848" v="693" actId="1038"/>
          <ac:grpSpMkLst>
            <pc:docMk/>
            <pc:sldMk cId="2930048669" sldId="339"/>
            <ac:grpSpMk id="16" creationId="{D2B6936C-D5BD-15CD-C0B1-6E5CA7D25BC9}"/>
          </ac:grpSpMkLst>
        </pc:grpChg>
        <pc:grpChg chg="mod">
          <ac:chgData name="Uwe Birk" userId="ca800929-d079-4d80-a452-44d04464ca21" providerId="ADAL" clId="{068888AA-CEB8-4390-A69A-7FB88BBC6222}" dt="2023-06-19T10:09:26.445" v="597"/>
          <ac:grpSpMkLst>
            <pc:docMk/>
            <pc:sldMk cId="2930048669" sldId="339"/>
            <ac:grpSpMk id="18" creationId="{63E84A5F-32C0-87BB-8340-56CD4E14CDB1}"/>
          </ac:grpSpMkLst>
        </pc:grpChg>
      </pc:sldChg>
      <pc:sldChg chg="addSp delSp modSp mod modShow">
        <pc:chgData name="Uwe Birk" userId="ca800929-d079-4d80-a452-44d04464ca21" providerId="ADAL" clId="{068888AA-CEB8-4390-A69A-7FB88BBC6222}" dt="2023-06-19T15:37:51.038" v="2264"/>
        <pc:sldMkLst>
          <pc:docMk/>
          <pc:sldMk cId="3399205610" sldId="341"/>
        </pc:sldMkLst>
        <pc:spChg chg="mod">
          <ac:chgData name="Uwe Birk" userId="ca800929-d079-4d80-a452-44d04464ca21" providerId="ADAL" clId="{068888AA-CEB8-4390-A69A-7FB88BBC6222}" dt="2023-06-19T15:37:51.038" v="2264"/>
          <ac:spMkLst>
            <pc:docMk/>
            <pc:sldMk cId="3399205610" sldId="341"/>
            <ac:spMk id="2" creationId="{00000000-0000-0000-0000-000000000000}"/>
          </ac:spMkLst>
        </pc:spChg>
        <pc:spChg chg="add mod">
          <ac:chgData name="Uwe Birk" userId="ca800929-d079-4d80-a452-44d04464ca21" providerId="ADAL" clId="{068888AA-CEB8-4390-A69A-7FB88BBC6222}" dt="2023-06-19T14:45:43.979" v="1937"/>
          <ac:spMkLst>
            <pc:docMk/>
            <pc:sldMk cId="3399205610" sldId="341"/>
            <ac:spMk id="6" creationId="{06813C33-4DDD-89BA-0C05-E42EC4182993}"/>
          </ac:spMkLst>
        </pc:spChg>
        <pc:spChg chg="add mod">
          <ac:chgData name="Uwe Birk" userId="ca800929-d079-4d80-a452-44d04464ca21" providerId="ADAL" clId="{068888AA-CEB8-4390-A69A-7FB88BBC6222}" dt="2023-06-19T14:45:43.979" v="1937"/>
          <ac:spMkLst>
            <pc:docMk/>
            <pc:sldMk cId="3399205610" sldId="341"/>
            <ac:spMk id="7" creationId="{64B7BA7A-7DA1-F235-B524-5146042118B8}"/>
          </ac:spMkLst>
        </pc:spChg>
        <pc:spChg chg="add mod">
          <ac:chgData name="Uwe Birk" userId="ca800929-d079-4d80-a452-44d04464ca21" providerId="ADAL" clId="{068888AA-CEB8-4390-A69A-7FB88BBC6222}" dt="2023-06-19T14:45:43.979" v="1937"/>
          <ac:spMkLst>
            <pc:docMk/>
            <pc:sldMk cId="3399205610" sldId="341"/>
            <ac:spMk id="8" creationId="{EA1A5AC5-AA32-3902-0680-65FEF0740CBC}"/>
          </ac:spMkLst>
        </pc:spChg>
        <pc:spChg chg="mod">
          <ac:chgData name="Uwe Birk" userId="ca800929-d079-4d80-a452-44d04464ca21" providerId="ADAL" clId="{068888AA-CEB8-4390-A69A-7FB88BBC6222}" dt="2023-06-19T14:58:55.280" v="2096" actId="1038"/>
          <ac:spMkLst>
            <pc:docMk/>
            <pc:sldMk cId="3399205610" sldId="341"/>
            <ac:spMk id="12" creationId="{60434442-C384-05DD-05F6-1154ABCD2EEB}"/>
          </ac:spMkLst>
        </pc:spChg>
        <pc:spChg chg="mod">
          <ac:chgData name="Uwe Birk" userId="ca800929-d079-4d80-a452-44d04464ca21" providerId="ADAL" clId="{068888AA-CEB8-4390-A69A-7FB88BBC6222}" dt="2023-06-19T10:08:55.966" v="585"/>
          <ac:spMkLst>
            <pc:docMk/>
            <pc:sldMk cId="3399205610" sldId="341"/>
            <ac:spMk id="14" creationId="{9FBF189E-693C-67F7-BE92-BA4B878E700A}"/>
          </ac:spMkLst>
        </pc:spChg>
        <pc:spChg chg="mod">
          <ac:chgData name="Uwe Birk" userId="ca800929-d079-4d80-a452-44d04464ca21" providerId="ADAL" clId="{068888AA-CEB8-4390-A69A-7FB88BBC6222}" dt="2023-06-19T10:08:55.966" v="585"/>
          <ac:spMkLst>
            <pc:docMk/>
            <pc:sldMk cId="3399205610" sldId="341"/>
            <ac:spMk id="16" creationId="{6E424FFD-E0A1-2C8D-7875-B04D67862F8E}"/>
          </ac:spMkLst>
        </pc:spChg>
        <pc:spChg chg="mod">
          <ac:chgData name="Uwe Birk" userId="ca800929-d079-4d80-a452-44d04464ca21" providerId="ADAL" clId="{068888AA-CEB8-4390-A69A-7FB88BBC6222}" dt="2023-06-19T10:08:55.966" v="585"/>
          <ac:spMkLst>
            <pc:docMk/>
            <pc:sldMk cId="3399205610" sldId="341"/>
            <ac:spMk id="17" creationId="{C9D3A4A4-ED38-7B5E-AAFE-995AA6DD9239}"/>
          </ac:spMkLst>
        </pc:spChg>
        <pc:spChg chg="mod">
          <ac:chgData name="Uwe Birk" userId="ca800929-d079-4d80-a452-44d04464ca21" providerId="ADAL" clId="{068888AA-CEB8-4390-A69A-7FB88BBC6222}" dt="2023-06-19T10:08:55.966" v="585"/>
          <ac:spMkLst>
            <pc:docMk/>
            <pc:sldMk cId="3399205610" sldId="341"/>
            <ac:spMk id="18" creationId="{99817132-0605-D5E4-0CE2-B5D6C0ED2737}"/>
          </ac:spMkLst>
        </pc:spChg>
        <pc:spChg chg="mod">
          <ac:chgData name="Uwe Birk" userId="ca800929-d079-4d80-a452-44d04464ca21" providerId="ADAL" clId="{068888AA-CEB8-4390-A69A-7FB88BBC6222}" dt="2023-06-19T10:09:21.825" v="595"/>
          <ac:spMkLst>
            <pc:docMk/>
            <pc:sldMk cId="3399205610" sldId="341"/>
            <ac:spMk id="20" creationId="{C4D14772-8197-612E-2C0D-92F6B06EDA41}"/>
          </ac:spMkLst>
        </pc:spChg>
        <pc:spChg chg="mod">
          <ac:chgData name="Uwe Birk" userId="ca800929-d079-4d80-a452-44d04464ca21" providerId="ADAL" clId="{068888AA-CEB8-4390-A69A-7FB88BBC6222}" dt="2023-06-19T10:09:21.825" v="595"/>
          <ac:spMkLst>
            <pc:docMk/>
            <pc:sldMk cId="3399205610" sldId="341"/>
            <ac:spMk id="22" creationId="{AED12E6E-3E79-20ED-A02A-E4A811964A0F}"/>
          </ac:spMkLst>
        </pc:spChg>
        <pc:spChg chg="mod">
          <ac:chgData name="Uwe Birk" userId="ca800929-d079-4d80-a452-44d04464ca21" providerId="ADAL" clId="{068888AA-CEB8-4390-A69A-7FB88BBC6222}" dt="2023-06-19T10:09:21.825" v="595"/>
          <ac:spMkLst>
            <pc:docMk/>
            <pc:sldMk cId="3399205610" sldId="341"/>
            <ac:spMk id="23" creationId="{F7109CCA-7D0D-6C1F-35E9-C3C7D81FE92F}"/>
          </ac:spMkLst>
        </pc:spChg>
        <pc:spChg chg="mod">
          <ac:chgData name="Uwe Birk" userId="ca800929-d079-4d80-a452-44d04464ca21" providerId="ADAL" clId="{068888AA-CEB8-4390-A69A-7FB88BBC6222}" dt="2023-06-19T10:09:21.825" v="595"/>
          <ac:spMkLst>
            <pc:docMk/>
            <pc:sldMk cId="3399205610" sldId="341"/>
            <ac:spMk id="24" creationId="{8AD41477-600D-158F-7003-F87DD4EEE80A}"/>
          </ac:spMkLst>
        </pc:spChg>
        <pc:grpChg chg="del">
          <ac:chgData name="Uwe Birk" userId="ca800929-d079-4d80-a452-44d04464ca21" providerId="ADAL" clId="{068888AA-CEB8-4390-A69A-7FB88BBC6222}" dt="2023-06-19T10:08:54.876" v="584" actId="478"/>
          <ac:grpSpMkLst>
            <pc:docMk/>
            <pc:sldMk cId="3399205610" sldId="341"/>
            <ac:grpSpMk id="6" creationId="{00000000-0000-0000-0000-000000000000}"/>
          </ac:grpSpMkLst>
        </pc:grpChg>
        <pc:grpChg chg="add del mod">
          <ac:chgData name="Uwe Birk" userId="ca800929-d079-4d80-a452-44d04464ca21" providerId="ADAL" clId="{068888AA-CEB8-4390-A69A-7FB88BBC6222}" dt="2023-06-19T10:09:21.150" v="594" actId="478"/>
          <ac:grpSpMkLst>
            <pc:docMk/>
            <pc:sldMk cId="3399205610" sldId="341"/>
            <ac:grpSpMk id="13" creationId="{A71A1D8A-7438-5FA7-F8AC-1ADC52FE9E01}"/>
          </ac:grpSpMkLst>
        </pc:grpChg>
        <pc:grpChg chg="mod">
          <ac:chgData name="Uwe Birk" userId="ca800929-d079-4d80-a452-44d04464ca21" providerId="ADAL" clId="{068888AA-CEB8-4390-A69A-7FB88BBC6222}" dt="2023-06-19T10:08:55.966" v="585"/>
          <ac:grpSpMkLst>
            <pc:docMk/>
            <pc:sldMk cId="3399205610" sldId="341"/>
            <ac:grpSpMk id="15" creationId="{2CF3E62E-8CD0-951D-12AF-56649B85CA4B}"/>
          </ac:grpSpMkLst>
        </pc:grpChg>
        <pc:grpChg chg="add mod">
          <ac:chgData name="Uwe Birk" userId="ca800929-d079-4d80-a452-44d04464ca21" providerId="ADAL" clId="{068888AA-CEB8-4390-A69A-7FB88BBC6222}" dt="2023-06-19T10:29:28.751" v="692" actId="1038"/>
          <ac:grpSpMkLst>
            <pc:docMk/>
            <pc:sldMk cId="3399205610" sldId="341"/>
            <ac:grpSpMk id="19" creationId="{8FCF666F-5D3A-4AB3-A875-34BC8BC998E2}"/>
          </ac:grpSpMkLst>
        </pc:grpChg>
        <pc:grpChg chg="mod">
          <ac:chgData name="Uwe Birk" userId="ca800929-d079-4d80-a452-44d04464ca21" providerId="ADAL" clId="{068888AA-CEB8-4390-A69A-7FB88BBC6222}" dt="2023-06-19T10:09:21.825" v="595"/>
          <ac:grpSpMkLst>
            <pc:docMk/>
            <pc:sldMk cId="3399205610" sldId="341"/>
            <ac:grpSpMk id="21" creationId="{963B6010-4A8D-C421-85C5-675816C302F6}"/>
          </ac:grpSpMkLst>
        </pc:grpChg>
        <pc:graphicFrameChg chg="mod modGraphic">
          <ac:chgData name="Uwe Birk" userId="ca800929-d079-4d80-a452-44d04464ca21" providerId="ADAL" clId="{068888AA-CEB8-4390-A69A-7FB88BBC6222}" dt="2023-06-19T10:16:30.065" v="661" actId="948"/>
          <ac:graphicFrameMkLst>
            <pc:docMk/>
            <pc:sldMk cId="3399205610" sldId="341"/>
            <ac:graphicFrameMk id="4" creationId="{00000000-0000-0000-0000-000000000000}"/>
          </ac:graphicFrameMkLst>
        </pc:graphicFrameChg>
        <pc:graphicFrameChg chg="mod">
          <ac:chgData name="Uwe Birk" userId="ca800929-d079-4d80-a452-44d04464ca21" providerId="ADAL" clId="{068888AA-CEB8-4390-A69A-7FB88BBC6222}" dt="2023-06-19T10:16:37.100" v="664" actId="1036"/>
          <ac:graphicFrameMkLst>
            <pc:docMk/>
            <pc:sldMk cId="3399205610" sldId="341"/>
            <ac:graphicFrameMk id="5" creationId="{00000000-0000-0000-0000-000000000000}"/>
          </ac:graphicFrameMkLst>
        </pc:graphicFrameChg>
      </pc:sldChg>
      <pc:sldChg chg="addSp delSp modSp mod modShow">
        <pc:chgData name="Uwe Birk" userId="ca800929-d079-4d80-a452-44d04464ca21" providerId="ADAL" clId="{068888AA-CEB8-4390-A69A-7FB88BBC6222}" dt="2023-06-19T15:37:55.954" v="2265"/>
        <pc:sldMkLst>
          <pc:docMk/>
          <pc:sldMk cId="3456361198" sldId="342"/>
        </pc:sldMkLst>
        <pc:spChg chg="mod">
          <ac:chgData name="Uwe Birk" userId="ca800929-d079-4d80-a452-44d04464ca21" providerId="ADAL" clId="{068888AA-CEB8-4390-A69A-7FB88BBC6222}" dt="2023-06-19T15:37:55.954" v="2265"/>
          <ac:spMkLst>
            <pc:docMk/>
            <pc:sldMk cId="3456361198" sldId="342"/>
            <ac:spMk id="2" creationId="{00000000-0000-0000-0000-000000000000}"/>
          </ac:spMkLst>
        </pc:spChg>
        <pc:spChg chg="add del mod">
          <ac:chgData name="Uwe Birk" userId="ca800929-d079-4d80-a452-44d04464ca21" providerId="ADAL" clId="{068888AA-CEB8-4390-A69A-7FB88BBC6222}" dt="2023-06-19T14:48:05.976" v="1955"/>
          <ac:spMkLst>
            <pc:docMk/>
            <pc:sldMk cId="3456361198" sldId="342"/>
            <ac:spMk id="6" creationId="{7CA34167-F459-2FBA-9BE7-B7768930BB40}"/>
          </ac:spMkLst>
        </pc:spChg>
        <pc:spChg chg="add del mod">
          <ac:chgData name="Uwe Birk" userId="ca800929-d079-4d80-a452-44d04464ca21" providerId="ADAL" clId="{068888AA-CEB8-4390-A69A-7FB88BBC6222}" dt="2023-06-19T14:48:05.976" v="1955"/>
          <ac:spMkLst>
            <pc:docMk/>
            <pc:sldMk cId="3456361198" sldId="342"/>
            <ac:spMk id="7" creationId="{347A5A0E-70EF-628A-B002-9E9212510E69}"/>
          </ac:spMkLst>
        </pc:spChg>
        <pc:spChg chg="add del mod">
          <ac:chgData name="Uwe Birk" userId="ca800929-d079-4d80-a452-44d04464ca21" providerId="ADAL" clId="{068888AA-CEB8-4390-A69A-7FB88BBC6222}" dt="2023-06-19T14:48:05.976" v="1955"/>
          <ac:spMkLst>
            <pc:docMk/>
            <pc:sldMk cId="3456361198" sldId="342"/>
            <ac:spMk id="8" creationId="{0F2F23E7-A635-78EB-76A0-5748D90A13F5}"/>
          </ac:spMkLst>
        </pc:spChg>
        <pc:spChg chg="add mod">
          <ac:chgData name="Uwe Birk" userId="ca800929-d079-4d80-a452-44d04464ca21" providerId="ADAL" clId="{068888AA-CEB8-4390-A69A-7FB88BBC6222}" dt="2023-06-19T14:48:15.296" v="1958"/>
          <ac:spMkLst>
            <pc:docMk/>
            <pc:sldMk cId="3456361198" sldId="342"/>
            <ac:spMk id="9" creationId="{5B694BBE-9377-095A-9F4C-415E8AA5632C}"/>
          </ac:spMkLst>
        </pc:spChg>
        <pc:spChg chg="add mod">
          <ac:chgData name="Uwe Birk" userId="ca800929-d079-4d80-a452-44d04464ca21" providerId="ADAL" clId="{068888AA-CEB8-4390-A69A-7FB88BBC6222}" dt="2023-06-19T14:48:15.296" v="1958"/>
          <ac:spMkLst>
            <pc:docMk/>
            <pc:sldMk cId="3456361198" sldId="342"/>
            <ac:spMk id="10" creationId="{AFCD7A5C-1E24-309E-8E1F-0A4AE3567625}"/>
          </ac:spMkLst>
        </pc:spChg>
        <pc:spChg chg="add mod">
          <ac:chgData name="Uwe Birk" userId="ca800929-d079-4d80-a452-44d04464ca21" providerId="ADAL" clId="{068888AA-CEB8-4390-A69A-7FB88BBC6222}" dt="2023-06-19T14:48:15.296" v="1958"/>
          <ac:spMkLst>
            <pc:docMk/>
            <pc:sldMk cId="3456361198" sldId="342"/>
            <ac:spMk id="11" creationId="{713CA8E4-DBDD-6B5D-B416-AE6468A70BE2}"/>
          </ac:spMkLst>
        </pc:spChg>
        <pc:spChg chg="mod">
          <ac:chgData name="Uwe Birk" userId="ca800929-d079-4d80-a452-44d04464ca21" providerId="ADAL" clId="{068888AA-CEB8-4390-A69A-7FB88BBC6222}" dt="2023-06-19T14:59:03.748" v="2098" actId="1038"/>
          <ac:spMkLst>
            <pc:docMk/>
            <pc:sldMk cId="3456361198" sldId="342"/>
            <ac:spMk id="12" creationId="{60434442-C384-05DD-05F6-1154ABCD2EEB}"/>
          </ac:spMkLst>
        </pc:spChg>
        <pc:spChg chg="mod">
          <ac:chgData name="Uwe Birk" userId="ca800929-d079-4d80-a452-44d04464ca21" providerId="ADAL" clId="{068888AA-CEB8-4390-A69A-7FB88BBC6222}" dt="2023-06-19T10:09:03.440" v="587"/>
          <ac:spMkLst>
            <pc:docMk/>
            <pc:sldMk cId="3456361198" sldId="342"/>
            <ac:spMk id="14" creationId="{4CA698E7-44A6-8A22-69E3-B9E62EBC223B}"/>
          </ac:spMkLst>
        </pc:spChg>
        <pc:spChg chg="mod">
          <ac:chgData name="Uwe Birk" userId="ca800929-d079-4d80-a452-44d04464ca21" providerId="ADAL" clId="{068888AA-CEB8-4390-A69A-7FB88BBC6222}" dt="2023-06-19T10:09:03.440" v="587"/>
          <ac:spMkLst>
            <pc:docMk/>
            <pc:sldMk cId="3456361198" sldId="342"/>
            <ac:spMk id="16" creationId="{01A4F28A-7578-E11B-F3A5-2CC723467134}"/>
          </ac:spMkLst>
        </pc:spChg>
        <pc:spChg chg="mod">
          <ac:chgData name="Uwe Birk" userId="ca800929-d079-4d80-a452-44d04464ca21" providerId="ADAL" clId="{068888AA-CEB8-4390-A69A-7FB88BBC6222}" dt="2023-06-19T10:09:03.440" v="587"/>
          <ac:spMkLst>
            <pc:docMk/>
            <pc:sldMk cId="3456361198" sldId="342"/>
            <ac:spMk id="17" creationId="{EC080D25-8F7F-EE1B-FFE3-51A3CE9FC76B}"/>
          </ac:spMkLst>
        </pc:spChg>
        <pc:spChg chg="mod">
          <ac:chgData name="Uwe Birk" userId="ca800929-d079-4d80-a452-44d04464ca21" providerId="ADAL" clId="{068888AA-CEB8-4390-A69A-7FB88BBC6222}" dt="2023-06-19T10:09:03.440" v="587"/>
          <ac:spMkLst>
            <pc:docMk/>
            <pc:sldMk cId="3456361198" sldId="342"/>
            <ac:spMk id="18" creationId="{285F2E0B-D1A6-3FC4-8B2C-54A07110F924}"/>
          </ac:spMkLst>
        </pc:spChg>
        <pc:grpChg chg="del">
          <ac:chgData name="Uwe Birk" userId="ca800929-d079-4d80-a452-44d04464ca21" providerId="ADAL" clId="{068888AA-CEB8-4390-A69A-7FB88BBC6222}" dt="2023-06-19T10:09:02.670" v="586" actId="478"/>
          <ac:grpSpMkLst>
            <pc:docMk/>
            <pc:sldMk cId="3456361198" sldId="342"/>
            <ac:grpSpMk id="6" creationId="{00000000-0000-0000-0000-000000000000}"/>
          </ac:grpSpMkLst>
        </pc:grpChg>
        <pc:grpChg chg="add mod">
          <ac:chgData name="Uwe Birk" userId="ca800929-d079-4d80-a452-44d04464ca21" providerId="ADAL" clId="{068888AA-CEB8-4390-A69A-7FB88BBC6222}" dt="2023-06-19T10:29:54.800" v="694" actId="1038"/>
          <ac:grpSpMkLst>
            <pc:docMk/>
            <pc:sldMk cId="3456361198" sldId="342"/>
            <ac:grpSpMk id="13" creationId="{3C9C4AC7-AD7C-14E1-DD48-C89D0398CFFC}"/>
          </ac:grpSpMkLst>
        </pc:grpChg>
        <pc:grpChg chg="mod">
          <ac:chgData name="Uwe Birk" userId="ca800929-d079-4d80-a452-44d04464ca21" providerId="ADAL" clId="{068888AA-CEB8-4390-A69A-7FB88BBC6222}" dt="2023-06-19T10:09:03.440" v="587"/>
          <ac:grpSpMkLst>
            <pc:docMk/>
            <pc:sldMk cId="3456361198" sldId="342"/>
            <ac:grpSpMk id="15" creationId="{5EACB7EC-29F1-9E6F-55A6-EA2E091EE857}"/>
          </ac:grpSpMkLst>
        </pc:grpChg>
        <pc:graphicFrameChg chg="mod modGraphic">
          <ac:chgData name="Uwe Birk" userId="ca800929-d079-4d80-a452-44d04464ca21" providerId="ADAL" clId="{068888AA-CEB8-4390-A69A-7FB88BBC6222}" dt="2023-06-19T10:15:57.834" v="658" actId="948"/>
          <ac:graphicFrameMkLst>
            <pc:docMk/>
            <pc:sldMk cId="3456361198" sldId="342"/>
            <ac:graphicFrameMk id="4" creationId="{00000000-0000-0000-0000-000000000000}"/>
          </ac:graphicFrameMkLst>
        </pc:graphicFrameChg>
        <pc:graphicFrameChg chg="mod modGraphic">
          <ac:chgData name="Uwe Birk" userId="ca800929-d079-4d80-a452-44d04464ca21" providerId="ADAL" clId="{068888AA-CEB8-4390-A69A-7FB88BBC6222}" dt="2023-06-19T14:48:38.852" v="1960"/>
          <ac:graphicFrameMkLst>
            <pc:docMk/>
            <pc:sldMk cId="3456361198" sldId="342"/>
            <ac:graphicFrameMk id="5" creationId="{00000000-0000-0000-0000-000000000000}"/>
          </ac:graphicFrameMkLst>
        </pc:graphicFrameChg>
      </pc:sldChg>
      <pc:sldChg chg="addSp modSp mod">
        <pc:chgData name="Uwe Birk" userId="ca800929-d079-4d80-a452-44d04464ca21" providerId="ADAL" clId="{068888AA-CEB8-4390-A69A-7FB88BBC6222}" dt="2023-06-19T15:35:50.770" v="2239" actId="313"/>
        <pc:sldMkLst>
          <pc:docMk/>
          <pc:sldMk cId="2483853627" sldId="343"/>
        </pc:sldMkLst>
        <pc:spChg chg="add mod">
          <ac:chgData name="Uwe Birk" userId="ca800929-d079-4d80-a452-44d04464ca21" providerId="ADAL" clId="{068888AA-CEB8-4390-A69A-7FB88BBC6222}" dt="2023-06-19T14:44:31.836" v="1917"/>
          <ac:spMkLst>
            <pc:docMk/>
            <pc:sldMk cId="2483853627" sldId="343"/>
            <ac:spMk id="2" creationId="{B8025395-0EEF-E2DF-8B04-BA5FB5E57344}"/>
          </ac:spMkLst>
        </pc:spChg>
        <pc:spChg chg="mod">
          <ac:chgData name="Uwe Birk" userId="ca800929-d079-4d80-a452-44d04464ca21" providerId="ADAL" clId="{068888AA-CEB8-4390-A69A-7FB88BBC6222}" dt="2023-06-19T11:35:41.772" v="1469"/>
          <ac:spMkLst>
            <pc:docMk/>
            <pc:sldMk cId="2483853627" sldId="343"/>
            <ac:spMk id="3" creationId="{E0656134-3807-740B-9598-C1B072CB701E}"/>
          </ac:spMkLst>
        </pc:spChg>
        <pc:spChg chg="add mod">
          <ac:chgData name="Uwe Birk" userId="ca800929-d079-4d80-a452-44d04464ca21" providerId="ADAL" clId="{068888AA-CEB8-4390-A69A-7FB88BBC6222}" dt="2023-06-19T14:44:31.836" v="1917"/>
          <ac:spMkLst>
            <pc:docMk/>
            <pc:sldMk cId="2483853627" sldId="343"/>
            <ac:spMk id="5" creationId="{089186C5-A3F3-FDF3-3F60-38B4BF7DEBA6}"/>
          </ac:spMkLst>
        </pc:spChg>
        <pc:spChg chg="mod">
          <ac:chgData name="Uwe Birk" userId="ca800929-d079-4d80-a452-44d04464ca21" providerId="ADAL" clId="{068888AA-CEB8-4390-A69A-7FB88BBC6222}" dt="2023-06-19T14:56:10.680" v="2054" actId="1038"/>
          <ac:spMkLst>
            <pc:docMk/>
            <pc:sldMk cId="2483853627" sldId="343"/>
            <ac:spMk id="6" creationId="{00000000-0000-0000-0000-000000000000}"/>
          </ac:spMkLst>
        </pc:spChg>
        <pc:spChg chg="mod">
          <ac:chgData name="Uwe Birk" userId="ca800929-d079-4d80-a452-44d04464ca21" providerId="ADAL" clId="{068888AA-CEB8-4390-A69A-7FB88BBC6222}" dt="2023-06-19T15:35:50.770" v="2239" actId="313"/>
          <ac:spMkLst>
            <pc:docMk/>
            <pc:sldMk cId="2483853627" sldId="343"/>
            <ac:spMk id="7" creationId="{E2BA0ADA-4C7A-0232-7FC9-8FB203440181}"/>
          </ac:spMkLst>
        </pc:spChg>
        <pc:spChg chg="add mod">
          <ac:chgData name="Uwe Birk" userId="ca800929-d079-4d80-a452-44d04464ca21" providerId="ADAL" clId="{068888AA-CEB8-4390-A69A-7FB88BBC6222}" dt="2023-06-19T14:44:31.836" v="1917"/>
          <ac:spMkLst>
            <pc:docMk/>
            <pc:sldMk cId="2483853627" sldId="343"/>
            <ac:spMk id="9" creationId="{949ED3BF-7F73-F3BD-42A2-009E69753F90}"/>
          </ac:spMkLst>
        </pc:spChg>
      </pc:sldChg>
      <pc:sldChg chg="addSp modSp mod modShow">
        <pc:chgData name="Uwe Birk" userId="ca800929-d079-4d80-a452-44d04464ca21" providerId="ADAL" clId="{068888AA-CEB8-4390-A69A-7FB88BBC6222}" dt="2023-06-19T15:36:16.805" v="2243" actId="313"/>
        <pc:sldMkLst>
          <pc:docMk/>
          <pc:sldMk cId="2013321280" sldId="344"/>
        </pc:sldMkLst>
        <pc:spChg chg="add mod">
          <ac:chgData name="Uwe Birk" userId="ca800929-d079-4d80-a452-44d04464ca21" providerId="ADAL" clId="{068888AA-CEB8-4390-A69A-7FB88BBC6222}" dt="2023-06-19T14:44:38.829" v="1920"/>
          <ac:spMkLst>
            <pc:docMk/>
            <pc:sldMk cId="2013321280" sldId="344"/>
            <ac:spMk id="2" creationId="{AA258DE6-FAF6-CCFB-CD67-9C3A9085232D}"/>
          </ac:spMkLst>
        </pc:spChg>
        <pc:spChg chg="mod">
          <ac:chgData name="Uwe Birk" userId="ca800929-d079-4d80-a452-44d04464ca21" providerId="ADAL" clId="{068888AA-CEB8-4390-A69A-7FB88BBC6222}" dt="2023-06-19T11:35:48.406" v="1470"/>
          <ac:spMkLst>
            <pc:docMk/>
            <pc:sldMk cId="2013321280" sldId="344"/>
            <ac:spMk id="3" creationId="{E0656134-3807-740B-9598-C1B072CB701E}"/>
          </ac:spMkLst>
        </pc:spChg>
        <pc:spChg chg="mod">
          <ac:chgData name="Uwe Birk" userId="ca800929-d079-4d80-a452-44d04464ca21" providerId="ADAL" clId="{068888AA-CEB8-4390-A69A-7FB88BBC6222}" dt="2023-06-19T14:56:21.448" v="2058" actId="1036"/>
          <ac:spMkLst>
            <pc:docMk/>
            <pc:sldMk cId="2013321280" sldId="344"/>
            <ac:spMk id="5" creationId="{00000000-0000-0000-0000-000000000000}"/>
          </ac:spMkLst>
        </pc:spChg>
        <pc:spChg chg="add mod">
          <ac:chgData name="Uwe Birk" userId="ca800929-d079-4d80-a452-44d04464ca21" providerId="ADAL" clId="{068888AA-CEB8-4390-A69A-7FB88BBC6222}" dt="2023-06-19T14:44:38.829" v="1920"/>
          <ac:spMkLst>
            <pc:docMk/>
            <pc:sldMk cId="2013321280" sldId="344"/>
            <ac:spMk id="6" creationId="{64ADED48-B6D3-AC1D-3BB0-D07A371CD66F}"/>
          </ac:spMkLst>
        </pc:spChg>
        <pc:spChg chg="mod">
          <ac:chgData name="Uwe Birk" userId="ca800929-d079-4d80-a452-44d04464ca21" providerId="ADAL" clId="{068888AA-CEB8-4390-A69A-7FB88BBC6222}" dt="2023-06-19T15:36:16.805" v="2243" actId="313"/>
          <ac:spMkLst>
            <pc:docMk/>
            <pc:sldMk cId="2013321280" sldId="344"/>
            <ac:spMk id="7" creationId="{E2BA0ADA-4C7A-0232-7FC9-8FB203440181}"/>
          </ac:spMkLst>
        </pc:spChg>
        <pc:spChg chg="add mod">
          <ac:chgData name="Uwe Birk" userId="ca800929-d079-4d80-a452-44d04464ca21" providerId="ADAL" clId="{068888AA-CEB8-4390-A69A-7FB88BBC6222}" dt="2023-06-19T14:44:38.829" v="1920"/>
          <ac:spMkLst>
            <pc:docMk/>
            <pc:sldMk cId="2013321280" sldId="344"/>
            <ac:spMk id="9" creationId="{ED41F508-1355-62E2-B905-1B5266E1D699}"/>
          </ac:spMkLst>
        </pc:spChg>
      </pc:sldChg>
      <pc:sldChg chg="addSp modSp mod modShow">
        <pc:chgData name="Uwe Birk" userId="ca800929-d079-4d80-a452-44d04464ca21" providerId="ADAL" clId="{068888AA-CEB8-4390-A69A-7FB88BBC6222}" dt="2023-06-19T15:04:17.217" v="2116" actId="1036"/>
        <pc:sldMkLst>
          <pc:docMk/>
          <pc:sldMk cId="3938886229" sldId="345"/>
        </pc:sldMkLst>
        <pc:spChg chg="add mod">
          <ac:chgData name="Uwe Birk" userId="ca800929-d079-4d80-a452-44d04464ca21" providerId="ADAL" clId="{068888AA-CEB8-4390-A69A-7FB88BBC6222}" dt="2023-06-19T14:47:38.956" v="1953"/>
          <ac:spMkLst>
            <pc:docMk/>
            <pc:sldMk cId="3938886229" sldId="345"/>
            <ac:spMk id="2" creationId="{F9075EB4-46C0-809B-D96D-03CBD50691B6}"/>
          </ac:spMkLst>
        </pc:spChg>
        <pc:spChg chg="add mod">
          <ac:chgData name="Uwe Birk" userId="ca800929-d079-4d80-a452-44d04464ca21" providerId="ADAL" clId="{068888AA-CEB8-4390-A69A-7FB88BBC6222}" dt="2023-06-19T14:47:38.956" v="1953"/>
          <ac:spMkLst>
            <pc:docMk/>
            <pc:sldMk cId="3938886229" sldId="345"/>
            <ac:spMk id="3" creationId="{DE2A5FF5-BB81-A4A6-1A8F-E3A422D90921}"/>
          </ac:spMkLst>
        </pc:spChg>
        <pc:spChg chg="add mod">
          <ac:chgData name="Uwe Birk" userId="ca800929-d079-4d80-a452-44d04464ca21" providerId="ADAL" clId="{068888AA-CEB8-4390-A69A-7FB88BBC6222}" dt="2023-06-19T14:47:38.956" v="1953"/>
          <ac:spMkLst>
            <pc:docMk/>
            <pc:sldMk cId="3938886229" sldId="345"/>
            <ac:spMk id="4" creationId="{055A96D1-FD76-E439-D14E-22DDE776CA6B}"/>
          </ac:spMkLst>
        </pc:spChg>
        <pc:spChg chg="mod">
          <ac:chgData name="Uwe Birk" userId="ca800929-d079-4d80-a452-44d04464ca21" providerId="ADAL" clId="{068888AA-CEB8-4390-A69A-7FB88BBC6222}" dt="2023-06-19T11:35:54.345" v="1471"/>
          <ac:spMkLst>
            <pc:docMk/>
            <pc:sldMk cId="3938886229" sldId="345"/>
            <ac:spMk id="5" creationId="{00000000-0000-0000-0000-000000000000}"/>
          </ac:spMkLst>
        </pc:spChg>
        <pc:spChg chg="mod">
          <ac:chgData name="Uwe Birk" userId="ca800929-d079-4d80-a452-44d04464ca21" providerId="ADAL" clId="{068888AA-CEB8-4390-A69A-7FB88BBC6222}" dt="2023-06-19T15:04:17.217" v="2116" actId="1036"/>
          <ac:spMkLst>
            <pc:docMk/>
            <pc:sldMk cId="3938886229" sldId="345"/>
            <ac:spMk id="8" creationId="{00000000-0000-0000-0000-000000000000}"/>
          </ac:spMkLst>
        </pc:spChg>
      </pc:sldChg>
      <pc:sldChg chg="modSp mod ord modShow">
        <pc:chgData name="Uwe Birk" userId="ca800929-d079-4d80-a452-44d04464ca21" providerId="ADAL" clId="{068888AA-CEB8-4390-A69A-7FB88BBC6222}" dt="2023-06-19T14:52:31.262" v="2006" actId="1036"/>
        <pc:sldMkLst>
          <pc:docMk/>
          <pc:sldMk cId="358979949" sldId="346"/>
        </pc:sldMkLst>
        <pc:spChg chg="mod">
          <ac:chgData name="Uwe Birk" userId="ca800929-d079-4d80-a452-44d04464ca21" providerId="ADAL" clId="{068888AA-CEB8-4390-A69A-7FB88BBC6222}" dt="2023-06-19T14:52:31.262" v="2006" actId="1036"/>
          <ac:spMkLst>
            <pc:docMk/>
            <pc:sldMk cId="358979949" sldId="346"/>
            <ac:spMk id="9" creationId="{60434442-C384-05DD-05F6-1154ABCD2EEB}"/>
          </ac:spMkLst>
        </pc:spChg>
      </pc:sldChg>
      <pc:sldChg chg="del">
        <pc:chgData name="Uwe Birk" userId="ca800929-d079-4d80-a452-44d04464ca21" providerId="ADAL" clId="{068888AA-CEB8-4390-A69A-7FB88BBC6222}" dt="2023-06-19T09:51:27.331" v="408" actId="47"/>
        <pc:sldMkLst>
          <pc:docMk/>
          <pc:sldMk cId="2872944661" sldId="347"/>
        </pc:sldMkLst>
      </pc:sldChg>
      <pc:sldChg chg="del">
        <pc:chgData name="Uwe Birk" userId="ca800929-d079-4d80-a452-44d04464ca21" providerId="ADAL" clId="{068888AA-CEB8-4390-A69A-7FB88BBC6222}" dt="2023-06-19T09:51:25.414" v="407" actId="47"/>
        <pc:sldMkLst>
          <pc:docMk/>
          <pc:sldMk cId="3721065733" sldId="348"/>
        </pc:sldMkLst>
      </pc:sldChg>
      <pc:sldChg chg="addSp modSp mod modShow">
        <pc:chgData name="Uwe Birk" userId="ca800929-d079-4d80-a452-44d04464ca21" providerId="ADAL" clId="{068888AA-CEB8-4390-A69A-7FB88BBC6222}" dt="2023-06-19T15:36:44.921" v="2256" actId="20577"/>
        <pc:sldMkLst>
          <pc:docMk/>
          <pc:sldMk cId="2285594034" sldId="360"/>
        </pc:sldMkLst>
        <pc:spChg chg="add mod">
          <ac:chgData name="Uwe Birk" userId="ca800929-d079-4d80-a452-44d04464ca21" providerId="ADAL" clId="{068888AA-CEB8-4390-A69A-7FB88BBC6222}" dt="2023-06-19T14:57:05.388" v="2073" actId="1036"/>
          <ac:spMkLst>
            <pc:docMk/>
            <pc:sldMk cId="2285594034" sldId="360"/>
            <ac:spMk id="2" creationId="{06965127-EF2E-E9AC-84E4-96433962406F}"/>
          </ac:spMkLst>
        </pc:spChg>
        <pc:spChg chg="add mod">
          <ac:chgData name="Uwe Birk" userId="ca800929-d079-4d80-a452-44d04464ca21" providerId="ADAL" clId="{068888AA-CEB8-4390-A69A-7FB88BBC6222}" dt="2023-06-19T14:44:42.262" v="1921"/>
          <ac:spMkLst>
            <pc:docMk/>
            <pc:sldMk cId="2285594034" sldId="360"/>
            <ac:spMk id="3" creationId="{01A9D0BF-A0FD-C9C7-6232-D4279D1F0A2F}"/>
          </ac:spMkLst>
        </pc:spChg>
        <pc:spChg chg="add mod">
          <ac:chgData name="Uwe Birk" userId="ca800929-d079-4d80-a452-44d04464ca21" providerId="ADAL" clId="{068888AA-CEB8-4390-A69A-7FB88BBC6222}" dt="2023-06-19T14:44:42.262" v="1921"/>
          <ac:spMkLst>
            <pc:docMk/>
            <pc:sldMk cId="2285594034" sldId="360"/>
            <ac:spMk id="4" creationId="{33C507BF-88D0-5F21-D8A4-AAC4376F3DD9}"/>
          </ac:spMkLst>
        </pc:spChg>
        <pc:spChg chg="mod">
          <ac:chgData name="Uwe Birk" userId="ca800929-d079-4d80-a452-44d04464ca21" providerId="ADAL" clId="{068888AA-CEB8-4390-A69A-7FB88BBC6222}" dt="2023-06-19T15:36:44.921" v="2256" actId="20577"/>
          <ac:spMkLst>
            <pc:docMk/>
            <pc:sldMk cId="2285594034" sldId="360"/>
            <ac:spMk id="5" creationId="{00000000-0000-0000-0000-000000000000}"/>
          </ac:spMkLst>
        </pc:spChg>
        <pc:spChg chg="add mod">
          <ac:chgData name="Uwe Birk" userId="ca800929-d079-4d80-a452-44d04464ca21" providerId="ADAL" clId="{068888AA-CEB8-4390-A69A-7FB88BBC6222}" dt="2023-06-19T14:44:42.262" v="1921"/>
          <ac:spMkLst>
            <pc:docMk/>
            <pc:sldMk cId="2285594034" sldId="360"/>
            <ac:spMk id="8" creationId="{BA1B5BFC-E45B-9E05-6CA4-AD4E0B42A109}"/>
          </ac:spMkLst>
        </pc:spChg>
      </pc:sldChg>
      <pc:sldChg chg="modSp del mod ord">
        <pc:chgData name="Uwe Birk" userId="ca800929-d079-4d80-a452-44d04464ca21" providerId="ADAL" clId="{068888AA-CEB8-4390-A69A-7FB88BBC6222}" dt="2023-06-19T15:07:44.533" v="2183" actId="20577"/>
        <pc:sldMkLst>
          <pc:docMk/>
          <pc:sldMk cId="688401997" sldId="377"/>
        </pc:sldMkLst>
        <pc:spChg chg="mod">
          <ac:chgData name="Uwe Birk" userId="ca800929-d079-4d80-a452-44d04464ca21" providerId="ADAL" clId="{068888AA-CEB8-4390-A69A-7FB88BBC6222}" dt="2023-06-19T15:07:44.533" v="2183" actId="20577"/>
          <ac:spMkLst>
            <pc:docMk/>
            <pc:sldMk cId="688401997" sldId="377"/>
            <ac:spMk id="10" creationId="{7C81CE1E-E529-3855-83AC-1E238A88703A}"/>
          </ac:spMkLst>
        </pc:spChg>
      </pc:sldChg>
      <pc:sldChg chg="add del">
        <pc:chgData name="Uwe Birk" userId="ca800929-d079-4d80-a452-44d04464ca21" providerId="ADAL" clId="{068888AA-CEB8-4390-A69A-7FB88BBC6222}" dt="2023-06-19T15:42:54.472" v="2282" actId="47"/>
        <pc:sldMkLst>
          <pc:docMk/>
          <pc:sldMk cId="1588806012" sldId="381"/>
        </pc:sldMkLst>
      </pc:sldChg>
      <pc:sldChg chg="del">
        <pc:chgData name="Uwe Birk" userId="ca800929-d079-4d80-a452-44d04464ca21" providerId="ADAL" clId="{068888AA-CEB8-4390-A69A-7FB88BBC6222}" dt="2023-06-19T09:46:52.949" v="400" actId="47"/>
        <pc:sldMkLst>
          <pc:docMk/>
          <pc:sldMk cId="3221301208" sldId="394"/>
        </pc:sldMkLst>
      </pc:sldChg>
      <pc:sldChg chg="addSp modSp mod ord modShow">
        <pc:chgData name="Uwe Birk" userId="ca800929-d079-4d80-a452-44d04464ca21" providerId="ADAL" clId="{068888AA-CEB8-4390-A69A-7FB88BBC6222}" dt="2023-06-19T15:33:11.920" v="2213" actId="14100"/>
        <pc:sldMkLst>
          <pc:docMk/>
          <pc:sldMk cId="1150023175" sldId="395"/>
        </pc:sldMkLst>
        <pc:spChg chg="mod">
          <ac:chgData name="Uwe Birk" userId="ca800929-d079-4d80-a452-44d04464ca21" providerId="ADAL" clId="{068888AA-CEB8-4390-A69A-7FB88BBC6222}" dt="2023-06-19T08:28:46.938" v="80"/>
          <ac:spMkLst>
            <pc:docMk/>
            <pc:sldMk cId="1150023175" sldId="395"/>
            <ac:spMk id="3" creationId="{00000000-0000-0000-0000-000000000000}"/>
          </ac:spMkLst>
        </pc:spChg>
        <pc:spChg chg="add mod">
          <ac:chgData name="Uwe Birk" userId="ca800929-d079-4d80-a452-44d04464ca21" providerId="ADAL" clId="{068888AA-CEB8-4390-A69A-7FB88BBC6222}" dt="2023-06-19T14:43:23.556" v="1888"/>
          <ac:spMkLst>
            <pc:docMk/>
            <pc:sldMk cId="1150023175" sldId="395"/>
            <ac:spMk id="5" creationId="{557C6C33-335C-2FC0-B6CE-9C7F68C76858}"/>
          </ac:spMkLst>
        </pc:spChg>
        <pc:spChg chg="add mod">
          <ac:chgData name="Uwe Birk" userId="ca800929-d079-4d80-a452-44d04464ca21" providerId="ADAL" clId="{068888AA-CEB8-4390-A69A-7FB88BBC6222}" dt="2023-06-19T14:43:23.556" v="1888"/>
          <ac:spMkLst>
            <pc:docMk/>
            <pc:sldMk cId="1150023175" sldId="395"/>
            <ac:spMk id="6" creationId="{C72F8C51-9700-E2F5-BBA5-BFCE2B652C3F}"/>
          </ac:spMkLst>
        </pc:spChg>
        <pc:spChg chg="add mod">
          <ac:chgData name="Uwe Birk" userId="ca800929-d079-4d80-a452-44d04464ca21" providerId="ADAL" clId="{068888AA-CEB8-4390-A69A-7FB88BBC6222}" dt="2023-06-19T14:43:23.556" v="1888"/>
          <ac:spMkLst>
            <pc:docMk/>
            <pc:sldMk cId="1150023175" sldId="395"/>
            <ac:spMk id="7" creationId="{A78D404F-FE8B-925B-CF2B-90233DEFD086}"/>
          </ac:spMkLst>
        </pc:spChg>
        <pc:graphicFrameChg chg="mod modGraphic">
          <ac:chgData name="Uwe Birk" userId="ca800929-d079-4d80-a452-44d04464ca21" providerId="ADAL" clId="{068888AA-CEB8-4390-A69A-7FB88BBC6222}" dt="2023-06-19T15:33:11.920" v="2213" actId="14100"/>
          <ac:graphicFrameMkLst>
            <pc:docMk/>
            <pc:sldMk cId="1150023175" sldId="395"/>
            <ac:graphicFrameMk id="4" creationId="{00000000-0000-0000-0000-000000000000}"/>
          </ac:graphicFrameMkLst>
        </pc:graphicFrameChg>
      </pc:sldChg>
      <pc:sldChg chg="addSp modSp mod ord">
        <pc:chgData name="Uwe Birk" userId="ca800929-d079-4d80-a452-44d04464ca21" providerId="ADAL" clId="{068888AA-CEB8-4390-A69A-7FB88BBC6222}" dt="2023-06-19T15:03:23.850" v="2112" actId="1036"/>
        <pc:sldMkLst>
          <pc:docMk/>
          <pc:sldMk cId="966531059" sldId="396"/>
        </pc:sldMkLst>
        <pc:spChg chg="add mod">
          <ac:chgData name="Uwe Birk" userId="ca800929-d079-4d80-a452-44d04464ca21" providerId="ADAL" clId="{068888AA-CEB8-4390-A69A-7FB88BBC6222}" dt="2023-06-19T14:43:41.328" v="1896"/>
          <ac:spMkLst>
            <pc:docMk/>
            <pc:sldMk cId="966531059" sldId="396"/>
            <ac:spMk id="5" creationId="{AD3BCAC2-E9DE-3F75-AD14-3AFEBF01619D}"/>
          </ac:spMkLst>
        </pc:spChg>
        <pc:spChg chg="mod">
          <ac:chgData name="Uwe Birk" userId="ca800929-d079-4d80-a452-44d04464ca21" providerId="ADAL" clId="{068888AA-CEB8-4390-A69A-7FB88BBC6222}" dt="2023-06-19T15:03:23.850" v="2112" actId="1036"/>
          <ac:spMkLst>
            <pc:docMk/>
            <pc:sldMk cId="966531059" sldId="396"/>
            <ac:spMk id="6" creationId="{00000000-0000-0000-0000-000000000000}"/>
          </ac:spMkLst>
        </pc:spChg>
        <pc:spChg chg="add mod">
          <ac:chgData name="Uwe Birk" userId="ca800929-d079-4d80-a452-44d04464ca21" providerId="ADAL" clId="{068888AA-CEB8-4390-A69A-7FB88BBC6222}" dt="2023-06-19T14:43:41.328" v="1896"/>
          <ac:spMkLst>
            <pc:docMk/>
            <pc:sldMk cId="966531059" sldId="396"/>
            <ac:spMk id="7" creationId="{7BE61630-180C-9E1C-8B36-2861515619CC}"/>
          </ac:spMkLst>
        </pc:spChg>
        <pc:spChg chg="add mod">
          <ac:chgData name="Uwe Birk" userId="ca800929-d079-4d80-a452-44d04464ca21" providerId="ADAL" clId="{068888AA-CEB8-4390-A69A-7FB88BBC6222}" dt="2023-06-19T14:43:41.328" v="1896"/>
          <ac:spMkLst>
            <pc:docMk/>
            <pc:sldMk cId="966531059" sldId="396"/>
            <ac:spMk id="8" creationId="{77DE68C0-DDA3-1467-203F-90CEBBEE4A91}"/>
          </ac:spMkLst>
        </pc:spChg>
      </pc:sldChg>
      <pc:sldChg chg="del">
        <pc:chgData name="Uwe Birk" userId="ca800929-d079-4d80-a452-44d04464ca21" providerId="ADAL" clId="{068888AA-CEB8-4390-A69A-7FB88BBC6222}" dt="2023-06-19T08:19:16.556" v="1" actId="47"/>
        <pc:sldMkLst>
          <pc:docMk/>
          <pc:sldMk cId="2817549011" sldId="397"/>
        </pc:sldMkLst>
      </pc:sldChg>
      <pc:sldChg chg="addSp modSp add mod ord">
        <pc:chgData name="Uwe Birk" userId="ca800929-d079-4d80-a452-44d04464ca21" providerId="ADAL" clId="{068888AA-CEB8-4390-A69A-7FB88BBC6222}" dt="2023-06-19T15:33:16.070" v="2214" actId="14100"/>
        <pc:sldMkLst>
          <pc:docMk/>
          <pc:sldMk cId="1238584992" sldId="403"/>
        </pc:sldMkLst>
        <pc:spChg chg="mod">
          <ac:chgData name="Uwe Birk" userId="ca800929-d079-4d80-a452-44d04464ca21" providerId="ADAL" clId="{068888AA-CEB8-4390-A69A-7FB88BBC6222}" dt="2023-06-19T08:43:10.346" v="241"/>
          <ac:spMkLst>
            <pc:docMk/>
            <pc:sldMk cId="1238584992" sldId="403"/>
            <ac:spMk id="3" creationId="{00000000-0000-0000-0000-000000000000}"/>
          </ac:spMkLst>
        </pc:spChg>
        <pc:spChg chg="add mod">
          <ac:chgData name="Uwe Birk" userId="ca800929-d079-4d80-a452-44d04464ca21" providerId="ADAL" clId="{068888AA-CEB8-4390-A69A-7FB88BBC6222}" dt="2023-06-19T14:43:25.355" v="1889"/>
          <ac:spMkLst>
            <pc:docMk/>
            <pc:sldMk cId="1238584992" sldId="403"/>
            <ac:spMk id="4" creationId="{18E7F9D6-041C-43CF-0CBE-E22AD1427628}"/>
          </ac:spMkLst>
        </pc:spChg>
        <pc:spChg chg="mod">
          <ac:chgData name="Uwe Birk" userId="ca800929-d079-4d80-a452-44d04464ca21" providerId="ADAL" clId="{068888AA-CEB8-4390-A69A-7FB88BBC6222}" dt="2023-06-19T08:20:45.898" v="2"/>
          <ac:spMkLst>
            <pc:docMk/>
            <pc:sldMk cId="1238584992" sldId="403"/>
            <ac:spMk id="5" creationId="{6B7899D7-5B91-A0D7-C579-C10D96C730D9}"/>
          </ac:spMkLst>
        </pc:spChg>
        <pc:spChg chg="mod">
          <ac:chgData name="Uwe Birk" userId="ca800929-d079-4d80-a452-44d04464ca21" providerId="ADAL" clId="{068888AA-CEB8-4390-A69A-7FB88BBC6222}" dt="2023-06-19T08:20:45.898" v="2"/>
          <ac:spMkLst>
            <pc:docMk/>
            <pc:sldMk cId="1238584992" sldId="403"/>
            <ac:spMk id="6" creationId="{D468644D-E61B-9F6C-6449-442BBC445283}"/>
          </ac:spMkLst>
        </pc:spChg>
        <pc:spChg chg="mod">
          <ac:chgData name="Uwe Birk" userId="ca800929-d079-4d80-a452-44d04464ca21" providerId="ADAL" clId="{068888AA-CEB8-4390-A69A-7FB88BBC6222}" dt="2023-06-19T08:20:45.898" v="2"/>
          <ac:spMkLst>
            <pc:docMk/>
            <pc:sldMk cId="1238584992" sldId="403"/>
            <ac:spMk id="7" creationId="{3AC00824-908B-C299-FAE5-C88E5E6F365F}"/>
          </ac:spMkLst>
        </pc:spChg>
        <pc:spChg chg="add mod">
          <ac:chgData name="Uwe Birk" userId="ca800929-d079-4d80-a452-44d04464ca21" providerId="ADAL" clId="{068888AA-CEB8-4390-A69A-7FB88BBC6222}" dt="2023-06-19T14:43:25.355" v="1889"/>
          <ac:spMkLst>
            <pc:docMk/>
            <pc:sldMk cId="1238584992" sldId="403"/>
            <ac:spMk id="9" creationId="{E5C7F222-3E8E-B082-3D43-E57F793A93ED}"/>
          </ac:spMkLst>
        </pc:spChg>
        <pc:spChg chg="add mod">
          <ac:chgData name="Uwe Birk" userId="ca800929-d079-4d80-a452-44d04464ca21" providerId="ADAL" clId="{068888AA-CEB8-4390-A69A-7FB88BBC6222}" dt="2023-06-19T14:43:25.355" v="1889"/>
          <ac:spMkLst>
            <pc:docMk/>
            <pc:sldMk cId="1238584992" sldId="403"/>
            <ac:spMk id="10" creationId="{B52A29C6-E5EE-A7CC-8976-47E71E96AA2C}"/>
          </ac:spMkLst>
        </pc:spChg>
        <pc:graphicFrameChg chg="mod modGraphic">
          <ac:chgData name="Uwe Birk" userId="ca800929-d079-4d80-a452-44d04464ca21" providerId="ADAL" clId="{068888AA-CEB8-4390-A69A-7FB88BBC6222}" dt="2023-06-19T15:33:16.070" v="2214" actId="14100"/>
          <ac:graphicFrameMkLst>
            <pc:docMk/>
            <pc:sldMk cId="1238584992" sldId="403"/>
            <ac:graphicFrameMk id="8" creationId="{395B988C-79D6-B9BD-308E-0D1B8817E47B}"/>
          </ac:graphicFrameMkLst>
        </pc:graphicFrameChg>
      </pc:sldChg>
      <pc:sldChg chg="addSp modSp add mod ord">
        <pc:chgData name="Uwe Birk" userId="ca800929-d079-4d80-a452-44d04464ca21" providerId="ADAL" clId="{068888AA-CEB8-4390-A69A-7FB88BBC6222}" dt="2023-06-19T15:33:29.836" v="2217" actId="14100"/>
        <pc:sldMkLst>
          <pc:docMk/>
          <pc:sldMk cId="1961498286" sldId="404"/>
        </pc:sldMkLst>
        <pc:spChg chg="mod">
          <ac:chgData name="Uwe Birk" userId="ca800929-d079-4d80-a452-44d04464ca21" providerId="ADAL" clId="{068888AA-CEB8-4390-A69A-7FB88BBC6222}" dt="2023-06-19T09:27:32.586" v="316"/>
          <ac:spMkLst>
            <pc:docMk/>
            <pc:sldMk cId="1961498286" sldId="404"/>
            <ac:spMk id="3" creationId="{00000000-0000-0000-0000-000000000000}"/>
          </ac:spMkLst>
        </pc:spChg>
        <pc:spChg chg="add mod">
          <ac:chgData name="Uwe Birk" userId="ca800929-d079-4d80-a452-44d04464ca21" providerId="ADAL" clId="{068888AA-CEB8-4390-A69A-7FB88BBC6222}" dt="2023-06-19T14:43:32.322" v="1892"/>
          <ac:spMkLst>
            <pc:docMk/>
            <pc:sldMk cId="1961498286" sldId="404"/>
            <ac:spMk id="4" creationId="{83E53436-D4CF-B4AC-FED2-3281808A2CE7}"/>
          </ac:spMkLst>
        </pc:spChg>
        <pc:spChg chg="mod">
          <ac:chgData name="Uwe Birk" userId="ca800929-d079-4d80-a452-44d04464ca21" providerId="ADAL" clId="{068888AA-CEB8-4390-A69A-7FB88BBC6222}" dt="2023-06-19T08:20:45.898" v="2"/>
          <ac:spMkLst>
            <pc:docMk/>
            <pc:sldMk cId="1961498286" sldId="404"/>
            <ac:spMk id="5" creationId="{6B7899D7-5B91-A0D7-C579-C10D96C730D9}"/>
          </ac:spMkLst>
        </pc:spChg>
        <pc:spChg chg="mod">
          <ac:chgData name="Uwe Birk" userId="ca800929-d079-4d80-a452-44d04464ca21" providerId="ADAL" clId="{068888AA-CEB8-4390-A69A-7FB88BBC6222}" dt="2023-06-19T08:20:45.898" v="2"/>
          <ac:spMkLst>
            <pc:docMk/>
            <pc:sldMk cId="1961498286" sldId="404"/>
            <ac:spMk id="6" creationId="{D468644D-E61B-9F6C-6449-442BBC445283}"/>
          </ac:spMkLst>
        </pc:spChg>
        <pc:spChg chg="mod">
          <ac:chgData name="Uwe Birk" userId="ca800929-d079-4d80-a452-44d04464ca21" providerId="ADAL" clId="{068888AA-CEB8-4390-A69A-7FB88BBC6222}" dt="2023-06-19T08:20:45.898" v="2"/>
          <ac:spMkLst>
            <pc:docMk/>
            <pc:sldMk cId="1961498286" sldId="404"/>
            <ac:spMk id="7" creationId="{3AC00824-908B-C299-FAE5-C88E5E6F365F}"/>
          </ac:spMkLst>
        </pc:spChg>
        <pc:spChg chg="add mod">
          <ac:chgData name="Uwe Birk" userId="ca800929-d079-4d80-a452-44d04464ca21" providerId="ADAL" clId="{068888AA-CEB8-4390-A69A-7FB88BBC6222}" dt="2023-06-19T14:43:32.322" v="1892"/>
          <ac:spMkLst>
            <pc:docMk/>
            <pc:sldMk cId="1961498286" sldId="404"/>
            <ac:spMk id="9" creationId="{8A8FE206-CBB9-C2A8-3B2A-9FE7B0510E94}"/>
          </ac:spMkLst>
        </pc:spChg>
        <pc:spChg chg="add mod">
          <ac:chgData name="Uwe Birk" userId="ca800929-d079-4d80-a452-44d04464ca21" providerId="ADAL" clId="{068888AA-CEB8-4390-A69A-7FB88BBC6222}" dt="2023-06-19T14:43:32.322" v="1892"/>
          <ac:spMkLst>
            <pc:docMk/>
            <pc:sldMk cId="1961498286" sldId="404"/>
            <ac:spMk id="10" creationId="{17BF2D11-FDB8-424F-075C-BDFA13BC7132}"/>
          </ac:spMkLst>
        </pc:spChg>
        <pc:graphicFrameChg chg="mod modGraphic">
          <ac:chgData name="Uwe Birk" userId="ca800929-d079-4d80-a452-44d04464ca21" providerId="ADAL" clId="{068888AA-CEB8-4390-A69A-7FB88BBC6222}" dt="2023-06-19T15:33:29.836" v="2217" actId="14100"/>
          <ac:graphicFrameMkLst>
            <pc:docMk/>
            <pc:sldMk cId="1961498286" sldId="404"/>
            <ac:graphicFrameMk id="8" creationId="{395B988C-79D6-B9BD-308E-0D1B8817E47B}"/>
          </ac:graphicFrameMkLst>
        </pc:graphicFrameChg>
      </pc:sldChg>
      <pc:sldChg chg="addSp modSp add mod">
        <pc:chgData name="Uwe Birk" userId="ca800929-d079-4d80-a452-44d04464ca21" providerId="ADAL" clId="{068888AA-CEB8-4390-A69A-7FB88BBC6222}" dt="2023-06-19T15:33:25.370" v="2216" actId="14100"/>
        <pc:sldMkLst>
          <pc:docMk/>
          <pc:sldMk cId="1834174202" sldId="405"/>
        </pc:sldMkLst>
        <pc:spChg chg="add mod">
          <ac:chgData name="Uwe Birk" userId="ca800929-d079-4d80-a452-44d04464ca21" providerId="ADAL" clId="{068888AA-CEB8-4390-A69A-7FB88BBC6222}" dt="2023-06-19T14:43:30.265" v="1891"/>
          <ac:spMkLst>
            <pc:docMk/>
            <pc:sldMk cId="1834174202" sldId="405"/>
            <ac:spMk id="5" creationId="{3F5CC362-C6F7-9913-46C6-582C816D4E14}"/>
          </ac:spMkLst>
        </pc:spChg>
        <pc:spChg chg="add mod">
          <ac:chgData name="Uwe Birk" userId="ca800929-d079-4d80-a452-44d04464ca21" providerId="ADAL" clId="{068888AA-CEB8-4390-A69A-7FB88BBC6222}" dt="2023-06-19T14:43:30.265" v="1891"/>
          <ac:spMkLst>
            <pc:docMk/>
            <pc:sldMk cId="1834174202" sldId="405"/>
            <ac:spMk id="6" creationId="{13C94C20-E69A-5A0A-EE8E-3ADEE1E2AC53}"/>
          </ac:spMkLst>
        </pc:spChg>
        <pc:spChg chg="add mod">
          <ac:chgData name="Uwe Birk" userId="ca800929-d079-4d80-a452-44d04464ca21" providerId="ADAL" clId="{068888AA-CEB8-4390-A69A-7FB88BBC6222}" dt="2023-06-19T14:43:30.265" v="1891"/>
          <ac:spMkLst>
            <pc:docMk/>
            <pc:sldMk cId="1834174202" sldId="405"/>
            <ac:spMk id="7" creationId="{ED3D06FC-C5CA-56E5-6D00-4E8E21993CEF}"/>
          </ac:spMkLst>
        </pc:spChg>
        <pc:graphicFrameChg chg="mod modGraphic">
          <ac:chgData name="Uwe Birk" userId="ca800929-d079-4d80-a452-44d04464ca21" providerId="ADAL" clId="{068888AA-CEB8-4390-A69A-7FB88BBC6222}" dt="2023-06-19T15:33:25.370" v="2216" actId="14100"/>
          <ac:graphicFrameMkLst>
            <pc:docMk/>
            <pc:sldMk cId="1834174202" sldId="405"/>
            <ac:graphicFrameMk id="4" creationId="{00000000-0000-0000-0000-000000000000}"/>
          </ac:graphicFrameMkLst>
        </pc:graphicFrameChg>
      </pc:sldChg>
      <pc:sldChg chg="modSp add del mod">
        <pc:chgData name="Uwe Birk" userId="ca800929-d079-4d80-a452-44d04464ca21" providerId="ADAL" clId="{068888AA-CEB8-4390-A69A-7FB88BBC6222}" dt="2023-06-19T10:30:44.961" v="696" actId="47"/>
        <pc:sldMkLst>
          <pc:docMk/>
          <pc:sldMk cId="993286327" sldId="406"/>
        </pc:sldMkLst>
        <pc:grpChg chg="mod">
          <ac:chgData name="Uwe Birk" userId="ca800929-d079-4d80-a452-44d04464ca21" providerId="ADAL" clId="{068888AA-CEB8-4390-A69A-7FB88BBC6222}" dt="2023-06-19T10:30:11.919" v="695" actId="1038"/>
          <ac:grpSpMkLst>
            <pc:docMk/>
            <pc:sldMk cId="993286327" sldId="406"/>
            <ac:grpSpMk id="13" creationId="{3C9C4AC7-AD7C-14E1-DD48-C89D0398CFFC}"/>
          </ac:grpSpMkLst>
        </pc:grpChg>
      </pc:sldChg>
      <pc:sldChg chg="addSp delSp modSp add mod ord">
        <pc:chgData name="Uwe Birk" userId="ca800929-d079-4d80-a452-44d04464ca21" providerId="ADAL" clId="{068888AA-CEB8-4390-A69A-7FB88BBC6222}" dt="2023-06-19T15:38:17.987" v="2267"/>
        <pc:sldMkLst>
          <pc:docMk/>
          <pc:sldMk cId="2157812922" sldId="407"/>
        </pc:sldMkLst>
        <pc:spChg chg="mod">
          <ac:chgData name="Uwe Birk" userId="ca800929-d079-4d80-a452-44d04464ca21" providerId="ADAL" clId="{068888AA-CEB8-4390-A69A-7FB88BBC6222}" dt="2023-06-19T15:38:17.987" v="2267"/>
          <ac:spMkLst>
            <pc:docMk/>
            <pc:sldMk cId="2157812922" sldId="407"/>
            <ac:spMk id="2" creationId="{00000000-0000-0000-0000-000000000000}"/>
          </ac:spMkLst>
        </pc:spChg>
        <pc:spChg chg="mod">
          <ac:chgData name="Uwe Birk" userId="ca800929-d079-4d80-a452-44d04464ca21" providerId="ADAL" clId="{068888AA-CEB8-4390-A69A-7FB88BBC6222}" dt="2023-06-19T11:32:51.908" v="1422" actId="6549"/>
          <ac:spMkLst>
            <pc:docMk/>
            <pc:sldMk cId="2157812922" sldId="407"/>
            <ac:spMk id="3" creationId="{00000000-0000-0000-0000-000000000000}"/>
          </ac:spMkLst>
        </pc:spChg>
        <pc:spChg chg="add mod">
          <ac:chgData name="Uwe Birk" userId="ca800929-d079-4d80-a452-44d04464ca21" providerId="ADAL" clId="{068888AA-CEB8-4390-A69A-7FB88BBC6222}" dt="2023-06-19T14:46:00.586" v="1941"/>
          <ac:spMkLst>
            <pc:docMk/>
            <pc:sldMk cId="2157812922" sldId="407"/>
            <ac:spMk id="4" creationId="{BA9904E1-01F8-F288-6F13-C9239F9E1BA6}"/>
          </ac:spMkLst>
        </pc:spChg>
        <pc:spChg chg="add mod">
          <ac:chgData name="Uwe Birk" userId="ca800929-d079-4d80-a452-44d04464ca21" providerId="ADAL" clId="{068888AA-CEB8-4390-A69A-7FB88BBC6222}" dt="2023-06-19T14:46:00.586" v="1941"/>
          <ac:spMkLst>
            <pc:docMk/>
            <pc:sldMk cId="2157812922" sldId="407"/>
            <ac:spMk id="6" creationId="{BE24B70C-358E-934A-DF6A-8ECFBCA49EDA}"/>
          </ac:spMkLst>
        </pc:spChg>
        <pc:spChg chg="add mod">
          <ac:chgData name="Uwe Birk" userId="ca800929-d079-4d80-a452-44d04464ca21" providerId="ADAL" clId="{068888AA-CEB8-4390-A69A-7FB88BBC6222}" dt="2023-06-19T14:46:00.586" v="1941"/>
          <ac:spMkLst>
            <pc:docMk/>
            <pc:sldMk cId="2157812922" sldId="407"/>
            <ac:spMk id="7" creationId="{144C2569-F5E3-770F-7397-7EB6F06A5F0D}"/>
          </ac:spMkLst>
        </pc:spChg>
        <pc:spChg chg="del mod">
          <ac:chgData name="Uwe Birk" userId="ca800929-d079-4d80-a452-44d04464ca21" providerId="ADAL" clId="{068888AA-CEB8-4390-A69A-7FB88BBC6222}" dt="2023-06-19T10:58:08.732" v="1030" actId="478"/>
          <ac:spMkLst>
            <pc:docMk/>
            <pc:sldMk cId="2157812922" sldId="407"/>
            <ac:spMk id="12" creationId="{60434442-C384-05DD-05F6-1154ABCD2EEB}"/>
          </ac:spMkLst>
        </pc:spChg>
        <pc:grpChg chg="del mod">
          <ac:chgData name="Uwe Birk" userId="ca800929-d079-4d80-a452-44d04464ca21" providerId="ADAL" clId="{068888AA-CEB8-4390-A69A-7FB88BBC6222}" dt="2023-06-19T10:58:35.699" v="1033" actId="478"/>
          <ac:grpSpMkLst>
            <pc:docMk/>
            <pc:sldMk cId="2157812922" sldId="407"/>
            <ac:grpSpMk id="13" creationId="{3C9C4AC7-AD7C-14E1-DD48-C89D0398CFFC}"/>
          </ac:grpSpMkLst>
        </pc:grpChg>
        <pc:graphicFrameChg chg="del mod modGraphic">
          <ac:chgData name="Uwe Birk" userId="ca800929-d079-4d80-a452-44d04464ca21" providerId="ADAL" clId="{068888AA-CEB8-4390-A69A-7FB88BBC6222}" dt="2023-06-19T10:55:32.639" v="985" actId="478"/>
          <ac:graphicFrameMkLst>
            <pc:docMk/>
            <pc:sldMk cId="2157812922" sldId="407"/>
            <ac:graphicFrameMk id="4" creationId="{00000000-0000-0000-0000-000000000000}"/>
          </ac:graphicFrameMkLst>
        </pc:graphicFrameChg>
        <pc:graphicFrameChg chg="add del mod modGraphic">
          <ac:chgData name="Uwe Birk" userId="ca800929-d079-4d80-a452-44d04464ca21" providerId="ADAL" clId="{068888AA-CEB8-4390-A69A-7FB88BBC6222}" dt="2023-06-19T15:02:14.290" v="2110" actId="3064"/>
          <ac:graphicFrameMkLst>
            <pc:docMk/>
            <pc:sldMk cId="2157812922" sldId="407"/>
            <ac:graphicFrameMk id="5" creationId="{00000000-0000-0000-0000-000000000000}"/>
          </ac:graphicFrameMkLst>
        </pc:graphicFrameChg>
        <pc:picChg chg="add del mod">
          <ac:chgData name="Uwe Birk" userId="ca800929-d079-4d80-a452-44d04464ca21" providerId="ADAL" clId="{068888AA-CEB8-4390-A69A-7FB88BBC6222}" dt="2023-06-19T11:15:05.045" v="1110" actId="478"/>
          <ac:picMkLst>
            <pc:docMk/>
            <pc:sldMk cId="2157812922" sldId="407"/>
            <ac:picMk id="7" creationId="{242230DE-DFD8-1A6F-CE75-65C858C5D922}"/>
          </ac:picMkLst>
        </pc:picChg>
        <pc:picChg chg="add mod">
          <ac:chgData name="Uwe Birk" userId="ca800929-d079-4d80-a452-44d04464ca21" providerId="ADAL" clId="{068888AA-CEB8-4390-A69A-7FB88BBC6222}" dt="2023-06-19T11:21:08.930" v="1160" actId="1076"/>
          <ac:picMkLst>
            <pc:docMk/>
            <pc:sldMk cId="2157812922" sldId="407"/>
            <ac:picMk id="9" creationId="{98F1EBEF-C8C7-941D-B715-2FDBB2190E0C}"/>
          </ac:picMkLst>
        </pc:picChg>
      </pc:sldChg>
      <pc:sldChg chg="addSp modSp add mod">
        <pc:chgData name="Uwe Birk" userId="ca800929-d079-4d80-a452-44d04464ca21" providerId="ADAL" clId="{068888AA-CEB8-4390-A69A-7FB88BBC6222}" dt="2023-06-19T15:38:01.221" v="2266"/>
        <pc:sldMkLst>
          <pc:docMk/>
          <pc:sldMk cId="2400965821" sldId="408"/>
        </pc:sldMkLst>
        <pc:spChg chg="mod">
          <ac:chgData name="Uwe Birk" userId="ca800929-d079-4d80-a452-44d04464ca21" providerId="ADAL" clId="{068888AA-CEB8-4390-A69A-7FB88BBC6222}" dt="2023-06-19T15:38:01.221" v="2266"/>
          <ac:spMkLst>
            <pc:docMk/>
            <pc:sldMk cId="2400965821" sldId="408"/>
            <ac:spMk id="2" creationId="{00000000-0000-0000-0000-000000000000}"/>
          </ac:spMkLst>
        </pc:spChg>
        <pc:spChg chg="add mod">
          <ac:chgData name="Uwe Birk" userId="ca800929-d079-4d80-a452-44d04464ca21" providerId="ADAL" clId="{068888AA-CEB8-4390-A69A-7FB88BBC6222}" dt="2023-06-19T14:45:53.796" v="1940"/>
          <ac:spMkLst>
            <pc:docMk/>
            <pc:sldMk cId="2400965821" sldId="408"/>
            <ac:spMk id="6" creationId="{C44EA820-B619-DB72-B2EE-DBDD8BB15DF6}"/>
          </ac:spMkLst>
        </pc:spChg>
        <pc:spChg chg="add mod">
          <ac:chgData name="Uwe Birk" userId="ca800929-d079-4d80-a452-44d04464ca21" providerId="ADAL" clId="{068888AA-CEB8-4390-A69A-7FB88BBC6222}" dt="2023-06-19T14:45:53.796" v="1940"/>
          <ac:spMkLst>
            <pc:docMk/>
            <pc:sldMk cId="2400965821" sldId="408"/>
            <ac:spMk id="7" creationId="{7DB5EC9B-9F83-5E19-288B-B6CD352C3B99}"/>
          </ac:spMkLst>
        </pc:spChg>
        <pc:spChg chg="add mod">
          <ac:chgData name="Uwe Birk" userId="ca800929-d079-4d80-a452-44d04464ca21" providerId="ADAL" clId="{068888AA-CEB8-4390-A69A-7FB88BBC6222}" dt="2023-06-19T14:45:53.796" v="1940"/>
          <ac:spMkLst>
            <pc:docMk/>
            <pc:sldMk cId="2400965821" sldId="408"/>
            <ac:spMk id="8" creationId="{D278B35C-D954-4EF1-5D34-B836A934863A}"/>
          </ac:spMkLst>
        </pc:spChg>
        <pc:spChg chg="mod">
          <ac:chgData name="Uwe Birk" userId="ca800929-d079-4d80-a452-44d04464ca21" providerId="ADAL" clId="{068888AA-CEB8-4390-A69A-7FB88BBC6222}" dt="2023-06-19T15:04:56.272" v="2120" actId="1038"/>
          <ac:spMkLst>
            <pc:docMk/>
            <pc:sldMk cId="2400965821" sldId="408"/>
            <ac:spMk id="12" creationId="{60434442-C384-05DD-05F6-1154ABCD2EEB}"/>
          </ac:spMkLst>
        </pc:spChg>
        <pc:graphicFrameChg chg="mod">
          <ac:chgData name="Uwe Birk" userId="ca800929-d079-4d80-a452-44d04464ca21" providerId="ADAL" clId="{068888AA-CEB8-4390-A69A-7FB88BBC6222}" dt="2023-06-19T15:04:50.392" v="2119" actId="1036"/>
          <ac:graphicFrameMkLst>
            <pc:docMk/>
            <pc:sldMk cId="2400965821" sldId="408"/>
            <ac:graphicFrameMk id="5" creationId="{00000000-0000-0000-0000-000000000000}"/>
          </ac:graphicFrameMkLst>
        </pc:graphicFrameChg>
      </pc:sldChg>
      <pc:sldChg chg="addSp modSp add mod">
        <pc:chgData name="Uwe Birk" userId="ca800929-d079-4d80-a452-44d04464ca21" providerId="ADAL" clId="{068888AA-CEB8-4390-A69A-7FB88BBC6222}" dt="2023-06-19T15:38:21.954" v="2268"/>
        <pc:sldMkLst>
          <pc:docMk/>
          <pc:sldMk cId="3197478567" sldId="409"/>
        </pc:sldMkLst>
        <pc:spChg chg="mod">
          <ac:chgData name="Uwe Birk" userId="ca800929-d079-4d80-a452-44d04464ca21" providerId="ADAL" clId="{068888AA-CEB8-4390-A69A-7FB88BBC6222}" dt="2023-06-19T15:38:21.954" v="2268"/>
          <ac:spMkLst>
            <pc:docMk/>
            <pc:sldMk cId="3197478567" sldId="409"/>
            <ac:spMk id="2" creationId="{00000000-0000-0000-0000-000000000000}"/>
          </ac:spMkLst>
        </pc:spChg>
        <pc:spChg chg="mod">
          <ac:chgData name="Uwe Birk" userId="ca800929-d079-4d80-a452-44d04464ca21" providerId="ADAL" clId="{068888AA-CEB8-4390-A69A-7FB88BBC6222}" dt="2023-06-19T11:32:42.692" v="1420" actId="6549"/>
          <ac:spMkLst>
            <pc:docMk/>
            <pc:sldMk cId="3197478567" sldId="409"/>
            <ac:spMk id="3" creationId="{00000000-0000-0000-0000-000000000000}"/>
          </ac:spMkLst>
        </pc:spChg>
        <pc:spChg chg="add mod">
          <ac:chgData name="Uwe Birk" userId="ca800929-d079-4d80-a452-44d04464ca21" providerId="ADAL" clId="{068888AA-CEB8-4390-A69A-7FB88BBC6222}" dt="2023-06-19T14:49:10.529" v="1961"/>
          <ac:spMkLst>
            <pc:docMk/>
            <pc:sldMk cId="3197478567" sldId="409"/>
            <ac:spMk id="4" creationId="{B7F2A472-02B3-4480-B635-835DD910C532}"/>
          </ac:spMkLst>
        </pc:spChg>
        <pc:spChg chg="add mod">
          <ac:chgData name="Uwe Birk" userId="ca800929-d079-4d80-a452-44d04464ca21" providerId="ADAL" clId="{068888AA-CEB8-4390-A69A-7FB88BBC6222}" dt="2023-06-19T14:49:10.529" v="1961"/>
          <ac:spMkLst>
            <pc:docMk/>
            <pc:sldMk cId="3197478567" sldId="409"/>
            <ac:spMk id="6" creationId="{D647A507-C611-1B54-3D26-42640793DCFC}"/>
          </ac:spMkLst>
        </pc:spChg>
        <pc:spChg chg="add mod">
          <ac:chgData name="Uwe Birk" userId="ca800929-d079-4d80-a452-44d04464ca21" providerId="ADAL" clId="{068888AA-CEB8-4390-A69A-7FB88BBC6222}" dt="2023-06-19T14:49:10.529" v="1961"/>
          <ac:spMkLst>
            <pc:docMk/>
            <pc:sldMk cId="3197478567" sldId="409"/>
            <ac:spMk id="7" creationId="{DC7269A1-CEBC-4C9D-D62E-2F8FCA600050}"/>
          </ac:spMkLst>
        </pc:spChg>
        <pc:graphicFrameChg chg="mod modGraphic">
          <ac:chgData name="Uwe Birk" userId="ca800929-d079-4d80-a452-44d04464ca21" providerId="ADAL" clId="{068888AA-CEB8-4390-A69A-7FB88BBC6222}" dt="2023-06-19T15:01:57.114" v="2109" actId="3064"/>
          <ac:graphicFrameMkLst>
            <pc:docMk/>
            <pc:sldMk cId="3197478567" sldId="409"/>
            <ac:graphicFrameMk id="5" creationId="{00000000-0000-0000-0000-000000000000}"/>
          </ac:graphicFrameMkLst>
        </pc:graphicFrameChg>
      </pc:sldChg>
      <pc:sldChg chg="addSp modSp add mod">
        <pc:chgData name="Uwe Birk" userId="ca800929-d079-4d80-a452-44d04464ca21" providerId="ADAL" clId="{068888AA-CEB8-4390-A69A-7FB88BBC6222}" dt="2023-06-19T15:38:26.971" v="2269"/>
        <pc:sldMkLst>
          <pc:docMk/>
          <pc:sldMk cId="1649170567" sldId="410"/>
        </pc:sldMkLst>
        <pc:spChg chg="mod">
          <ac:chgData name="Uwe Birk" userId="ca800929-d079-4d80-a452-44d04464ca21" providerId="ADAL" clId="{068888AA-CEB8-4390-A69A-7FB88BBC6222}" dt="2023-06-19T15:38:26.971" v="2269"/>
          <ac:spMkLst>
            <pc:docMk/>
            <pc:sldMk cId="1649170567" sldId="410"/>
            <ac:spMk id="2" creationId="{00000000-0000-0000-0000-000000000000}"/>
          </ac:spMkLst>
        </pc:spChg>
        <pc:spChg chg="mod">
          <ac:chgData name="Uwe Birk" userId="ca800929-d079-4d80-a452-44d04464ca21" providerId="ADAL" clId="{068888AA-CEB8-4390-A69A-7FB88BBC6222}" dt="2023-06-19T11:32:36.200" v="1416" actId="6549"/>
          <ac:spMkLst>
            <pc:docMk/>
            <pc:sldMk cId="1649170567" sldId="410"/>
            <ac:spMk id="3" creationId="{00000000-0000-0000-0000-000000000000}"/>
          </ac:spMkLst>
        </pc:spChg>
        <pc:spChg chg="add mod">
          <ac:chgData name="Uwe Birk" userId="ca800929-d079-4d80-a452-44d04464ca21" providerId="ADAL" clId="{068888AA-CEB8-4390-A69A-7FB88BBC6222}" dt="2023-06-19T14:46:03.756" v="1942"/>
          <ac:spMkLst>
            <pc:docMk/>
            <pc:sldMk cId="1649170567" sldId="410"/>
            <ac:spMk id="4" creationId="{AD599519-7829-08F1-26B1-5BD1AB22108A}"/>
          </ac:spMkLst>
        </pc:spChg>
        <pc:spChg chg="add mod">
          <ac:chgData name="Uwe Birk" userId="ca800929-d079-4d80-a452-44d04464ca21" providerId="ADAL" clId="{068888AA-CEB8-4390-A69A-7FB88BBC6222}" dt="2023-06-19T14:46:03.756" v="1942"/>
          <ac:spMkLst>
            <pc:docMk/>
            <pc:sldMk cId="1649170567" sldId="410"/>
            <ac:spMk id="6" creationId="{CA6B4D02-E0D1-620C-4387-AA75F4578C05}"/>
          </ac:spMkLst>
        </pc:spChg>
        <pc:spChg chg="add mod">
          <ac:chgData name="Uwe Birk" userId="ca800929-d079-4d80-a452-44d04464ca21" providerId="ADAL" clId="{068888AA-CEB8-4390-A69A-7FB88BBC6222}" dt="2023-06-19T14:46:03.756" v="1942"/>
          <ac:spMkLst>
            <pc:docMk/>
            <pc:sldMk cId="1649170567" sldId="410"/>
            <ac:spMk id="7" creationId="{665D2D37-995F-D043-469C-B5C61D15776B}"/>
          </ac:spMkLst>
        </pc:spChg>
        <pc:graphicFrameChg chg="mod modGraphic">
          <ac:chgData name="Uwe Birk" userId="ca800929-d079-4d80-a452-44d04464ca21" providerId="ADAL" clId="{068888AA-CEB8-4390-A69A-7FB88BBC6222}" dt="2023-06-19T15:02:28.879" v="2111" actId="14100"/>
          <ac:graphicFrameMkLst>
            <pc:docMk/>
            <pc:sldMk cId="1649170567" sldId="410"/>
            <ac:graphicFrameMk id="5" creationId="{00000000-0000-0000-0000-000000000000}"/>
          </ac:graphicFrameMkLst>
        </pc:graphicFrameChg>
      </pc:sldChg>
      <pc:sldChg chg="addSp modSp add mod">
        <pc:chgData name="Uwe Birk" userId="ca800929-d079-4d80-a452-44d04464ca21" providerId="ADAL" clId="{068888AA-CEB8-4390-A69A-7FB88BBC6222}" dt="2023-06-19T15:38:31.237" v="2270"/>
        <pc:sldMkLst>
          <pc:docMk/>
          <pc:sldMk cId="3215786373" sldId="411"/>
        </pc:sldMkLst>
        <pc:spChg chg="mod">
          <ac:chgData name="Uwe Birk" userId="ca800929-d079-4d80-a452-44d04464ca21" providerId="ADAL" clId="{068888AA-CEB8-4390-A69A-7FB88BBC6222}" dt="2023-06-19T15:38:31.237" v="2270"/>
          <ac:spMkLst>
            <pc:docMk/>
            <pc:sldMk cId="3215786373" sldId="411"/>
            <ac:spMk id="2" creationId="{00000000-0000-0000-0000-000000000000}"/>
          </ac:spMkLst>
        </pc:spChg>
        <pc:spChg chg="mod">
          <ac:chgData name="Uwe Birk" userId="ca800929-d079-4d80-a452-44d04464ca21" providerId="ADAL" clId="{068888AA-CEB8-4390-A69A-7FB88BBC6222}" dt="2023-06-19T11:32:25.412" v="1410" actId="6549"/>
          <ac:spMkLst>
            <pc:docMk/>
            <pc:sldMk cId="3215786373" sldId="411"/>
            <ac:spMk id="3" creationId="{00000000-0000-0000-0000-000000000000}"/>
          </ac:spMkLst>
        </pc:spChg>
        <pc:spChg chg="add mod">
          <ac:chgData name="Uwe Birk" userId="ca800929-d079-4d80-a452-44d04464ca21" providerId="ADAL" clId="{068888AA-CEB8-4390-A69A-7FB88BBC6222}" dt="2023-06-19T14:59:32.038" v="2099"/>
          <ac:spMkLst>
            <pc:docMk/>
            <pc:sldMk cId="3215786373" sldId="411"/>
            <ac:spMk id="4" creationId="{E6FDF8CB-A3CE-67F3-23DC-619531759E61}"/>
          </ac:spMkLst>
        </pc:spChg>
        <pc:spChg chg="add mod">
          <ac:chgData name="Uwe Birk" userId="ca800929-d079-4d80-a452-44d04464ca21" providerId="ADAL" clId="{068888AA-CEB8-4390-A69A-7FB88BBC6222}" dt="2023-06-19T14:59:32.038" v="2099"/>
          <ac:spMkLst>
            <pc:docMk/>
            <pc:sldMk cId="3215786373" sldId="411"/>
            <ac:spMk id="6" creationId="{37FF2466-A7F1-60D3-4111-2D3AAA4921C9}"/>
          </ac:spMkLst>
        </pc:spChg>
        <pc:spChg chg="add mod">
          <ac:chgData name="Uwe Birk" userId="ca800929-d079-4d80-a452-44d04464ca21" providerId="ADAL" clId="{068888AA-CEB8-4390-A69A-7FB88BBC6222}" dt="2023-06-19T14:59:32.038" v="2099"/>
          <ac:spMkLst>
            <pc:docMk/>
            <pc:sldMk cId="3215786373" sldId="411"/>
            <ac:spMk id="7" creationId="{71F87D23-75A6-2EE1-1C34-F7CECD1220BD}"/>
          </ac:spMkLst>
        </pc:spChg>
        <pc:graphicFrameChg chg="mod modGraphic">
          <ac:chgData name="Uwe Birk" userId="ca800929-d079-4d80-a452-44d04464ca21" providerId="ADAL" clId="{068888AA-CEB8-4390-A69A-7FB88BBC6222}" dt="2023-06-19T11:28:46.164" v="1341" actId="14100"/>
          <ac:graphicFrameMkLst>
            <pc:docMk/>
            <pc:sldMk cId="3215786373" sldId="411"/>
            <ac:graphicFrameMk id="5" creationId="{00000000-0000-0000-0000-000000000000}"/>
          </ac:graphicFrameMkLst>
        </pc:graphicFrameChg>
      </pc:sldChg>
      <pc:sldChg chg="addSp modSp add mod">
        <pc:chgData name="Uwe Birk" userId="ca800929-d079-4d80-a452-44d04464ca21" providerId="ADAL" clId="{068888AA-CEB8-4390-A69A-7FB88BBC6222}" dt="2023-06-19T15:38:35.371" v="2271"/>
        <pc:sldMkLst>
          <pc:docMk/>
          <pc:sldMk cId="218524007" sldId="412"/>
        </pc:sldMkLst>
        <pc:spChg chg="mod">
          <ac:chgData name="Uwe Birk" userId="ca800929-d079-4d80-a452-44d04464ca21" providerId="ADAL" clId="{068888AA-CEB8-4390-A69A-7FB88BBC6222}" dt="2023-06-19T15:38:35.371" v="2271"/>
          <ac:spMkLst>
            <pc:docMk/>
            <pc:sldMk cId="218524007" sldId="412"/>
            <ac:spMk id="2" creationId="{00000000-0000-0000-0000-000000000000}"/>
          </ac:spMkLst>
        </pc:spChg>
        <pc:spChg chg="mod">
          <ac:chgData name="Uwe Birk" userId="ca800929-d079-4d80-a452-44d04464ca21" providerId="ADAL" clId="{068888AA-CEB8-4390-A69A-7FB88BBC6222}" dt="2023-06-19T11:32:18.547" v="1406" actId="6549"/>
          <ac:spMkLst>
            <pc:docMk/>
            <pc:sldMk cId="218524007" sldId="412"/>
            <ac:spMk id="3" creationId="{00000000-0000-0000-0000-000000000000}"/>
          </ac:spMkLst>
        </pc:spChg>
        <pc:spChg chg="add mod">
          <ac:chgData name="Uwe Birk" userId="ca800929-d079-4d80-a452-44d04464ca21" providerId="ADAL" clId="{068888AA-CEB8-4390-A69A-7FB88BBC6222}" dt="2023-06-19T14:46:06.786" v="1943"/>
          <ac:spMkLst>
            <pc:docMk/>
            <pc:sldMk cId="218524007" sldId="412"/>
            <ac:spMk id="4" creationId="{C3328B8E-66F8-0722-F8B1-FFE568181EFC}"/>
          </ac:spMkLst>
        </pc:spChg>
        <pc:spChg chg="add mod">
          <ac:chgData name="Uwe Birk" userId="ca800929-d079-4d80-a452-44d04464ca21" providerId="ADAL" clId="{068888AA-CEB8-4390-A69A-7FB88BBC6222}" dt="2023-06-19T14:46:06.786" v="1943"/>
          <ac:spMkLst>
            <pc:docMk/>
            <pc:sldMk cId="218524007" sldId="412"/>
            <ac:spMk id="6" creationId="{38947F16-208C-0071-6D1C-8DF02C0D2CD3}"/>
          </ac:spMkLst>
        </pc:spChg>
        <pc:spChg chg="add mod">
          <ac:chgData name="Uwe Birk" userId="ca800929-d079-4d80-a452-44d04464ca21" providerId="ADAL" clId="{068888AA-CEB8-4390-A69A-7FB88BBC6222}" dt="2023-06-19T14:46:06.786" v="1943"/>
          <ac:spMkLst>
            <pc:docMk/>
            <pc:sldMk cId="218524007" sldId="412"/>
            <ac:spMk id="7" creationId="{2679577F-FAB6-9B7A-E6CF-D6E6B44609CE}"/>
          </ac:spMkLst>
        </pc:spChg>
        <pc:graphicFrameChg chg="mod modGraphic">
          <ac:chgData name="Uwe Birk" userId="ca800929-d079-4d80-a452-44d04464ca21" providerId="ADAL" clId="{068888AA-CEB8-4390-A69A-7FB88BBC6222}" dt="2023-06-19T11:30:17.380" v="1365" actId="6549"/>
          <ac:graphicFrameMkLst>
            <pc:docMk/>
            <pc:sldMk cId="218524007" sldId="412"/>
            <ac:graphicFrameMk id="5" creationId="{00000000-0000-0000-0000-000000000000}"/>
          </ac:graphicFrameMkLst>
        </pc:graphicFrameChg>
      </pc:sldChg>
      <pc:sldChg chg="addSp modSp add mod">
        <pc:chgData name="Uwe Birk" userId="ca800929-d079-4d80-a452-44d04464ca21" providerId="ADAL" clId="{068888AA-CEB8-4390-A69A-7FB88BBC6222}" dt="2023-06-19T15:38:41.037" v="2272"/>
        <pc:sldMkLst>
          <pc:docMk/>
          <pc:sldMk cId="1146420880" sldId="413"/>
        </pc:sldMkLst>
        <pc:spChg chg="mod">
          <ac:chgData name="Uwe Birk" userId="ca800929-d079-4d80-a452-44d04464ca21" providerId="ADAL" clId="{068888AA-CEB8-4390-A69A-7FB88BBC6222}" dt="2023-06-19T15:38:41.037" v="2272"/>
          <ac:spMkLst>
            <pc:docMk/>
            <pc:sldMk cId="1146420880" sldId="413"/>
            <ac:spMk id="2" creationId="{00000000-0000-0000-0000-000000000000}"/>
          </ac:spMkLst>
        </pc:spChg>
        <pc:spChg chg="mod">
          <ac:chgData name="Uwe Birk" userId="ca800929-d079-4d80-a452-44d04464ca21" providerId="ADAL" clId="{068888AA-CEB8-4390-A69A-7FB88BBC6222}" dt="2023-06-19T11:32:09.831" v="1400" actId="6549"/>
          <ac:spMkLst>
            <pc:docMk/>
            <pc:sldMk cId="1146420880" sldId="413"/>
            <ac:spMk id="3" creationId="{00000000-0000-0000-0000-000000000000}"/>
          </ac:spMkLst>
        </pc:spChg>
        <pc:spChg chg="add mod">
          <ac:chgData name="Uwe Birk" userId="ca800929-d079-4d80-a452-44d04464ca21" providerId="ADAL" clId="{068888AA-CEB8-4390-A69A-7FB88BBC6222}" dt="2023-06-19T14:46:09.646" v="1944"/>
          <ac:spMkLst>
            <pc:docMk/>
            <pc:sldMk cId="1146420880" sldId="413"/>
            <ac:spMk id="4" creationId="{8F0B1453-76A2-E9FA-60B2-116D7EB2A43B}"/>
          </ac:spMkLst>
        </pc:spChg>
        <pc:spChg chg="add mod">
          <ac:chgData name="Uwe Birk" userId="ca800929-d079-4d80-a452-44d04464ca21" providerId="ADAL" clId="{068888AA-CEB8-4390-A69A-7FB88BBC6222}" dt="2023-06-19T14:46:09.646" v="1944"/>
          <ac:spMkLst>
            <pc:docMk/>
            <pc:sldMk cId="1146420880" sldId="413"/>
            <ac:spMk id="6" creationId="{4659D7F6-2F0E-D609-4F4F-9616F6FED70E}"/>
          </ac:spMkLst>
        </pc:spChg>
        <pc:spChg chg="add mod">
          <ac:chgData name="Uwe Birk" userId="ca800929-d079-4d80-a452-44d04464ca21" providerId="ADAL" clId="{068888AA-CEB8-4390-A69A-7FB88BBC6222}" dt="2023-06-19T14:46:09.646" v="1944"/>
          <ac:spMkLst>
            <pc:docMk/>
            <pc:sldMk cId="1146420880" sldId="413"/>
            <ac:spMk id="7" creationId="{CA407F47-B19F-3F8C-149C-F91E0EDC4939}"/>
          </ac:spMkLst>
        </pc:spChg>
        <pc:graphicFrameChg chg="mod modGraphic">
          <ac:chgData name="Uwe Birk" userId="ca800929-d079-4d80-a452-44d04464ca21" providerId="ADAL" clId="{068888AA-CEB8-4390-A69A-7FB88BBC6222}" dt="2023-06-19T11:31:50.890" v="1396" actId="20577"/>
          <ac:graphicFrameMkLst>
            <pc:docMk/>
            <pc:sldMk cId="1146420880" sldId="413"/>
            <ac:graphicFrameMk id="5" creationId="{00000000-0000-0000-0000-000000000000}"/>
          </ac:graphicFrameMkLst>
        </pc:graphicFrameChg>
      </pc:sldChg>
      <pc:sldMasterChg chg="addSp delSp modSp mod modSldLayout">
        <pc:chgData name="Uwe Birk" userId="ca800929-d079-4d80-a452-44d04464ca21" providerId="ADAL" clId="{068888AA-CEB8-4390-A69A-7FB88BBC6222}" dt="2023-06-19T14:41:06.585" v="1867"/>
        <pc:sldMasterMkLst>
          <pc:docMk/>
          <pc:sldMasterMk cId="106415082" sldId="2147483658"/>
        </pc:sldMasterMkLst>
        <pc:spChg chg="add mod">
          <ac:chgData name="Uwe Birk" userId="ca800929-d079-4d80-a452-44d04464ca21" providerId="ADAL" clId="{068888AA-CEB8-4390-A69A-7FB88BBC6222}" dt="2023-06-19T14:40:35.135" v="1861" actId="20577"/>
          <ac:spMkLst>
            <pc:docMk/>
            <pc:sldMasterMk cId="106415082" sldId="2147483658"/>
            <ac:spMk id="2" creationId="{40928128-AD8A-73E7-C428-C7254BEC6177}"/>
          </ac:spMkLst>
        </pc:spChg>
        <pc:spChg chg="add mod">
          <ac:chgData name="Uwe Birk" userId="ca800929-d079-4d80-a452-44d04464ca21" providerId="ADAL" clId="{068888AA-CEB8-4390-A69A-7FB88BBC6222}" dt="2023-06-19T14:40:29.065" v="1859" actId="6549"/>
          <ac:spMkLst>
            <pc:docMk/>
            <pc:sldMasterMk cId="106415082" sldId="2147483658"/>
            <ac:spMk id="4" creationId="{C8D68F74-C60B-543B-E93A-F71AA1B659FD}"/>
          </ac:spMkLst>
        </pc:spChg>
        <pc:spChg chg="add mod">
          <ac:chgData name="Uwe Birk" userId="ca800929-d079-4d80-a452-44d04464ca21" providerId="ADAL" clId="{068888AA-CEB8-4390-A69A-7FB88BBC6222}" dt="2023-06-19T14:38:59.195" v="1810"/>
          <ac:spMkLst>
            <pc:docMk/>
            <pc:sldMasterMk cId="106415082" sldId="2147483658"/>
            <ac:spMk id="5" creationId="{E324D0B2-6BB4-8FEC-C1D7-44BB806CAC09}"/>
          </ac:spMkLst>
        </pc:spChg>
        <pc:spChg chg="add del mod">
          <ac:chgData name="Uwe Birk" userId="ca800929-d079-4d80-a452-44d04464ca21" providerId="ADAL" clId="{068888AA-CEB8-4390-A69A-7FB88BBC6222}" dt="2023-06-19T14:39:25.275" v="1812" actId="478"/>
          <ac:spMkLst>
            <pc:docMk/>
            <pc:sldMasterMk cId="106415082" sldId="2147483658"/>
            <ac:spMk id="6" creationId="{DFABF09A-D9BF-F620-F698-57DA8DB01F2B}"/>
          </ac:spMkLst>
        </pc:spChg>
        <pc:spChg chg="add del mod">
          <ac:chgData name="Uwe Birk" userId="ca800929-d079-4d80-a452-44d04464ca21" providerId="ADAL" clId="{068888AA-CEB8-4390-A69A-7FB88BBC6222}" dt="2023-06-19T14:39:25.275" v="1812" actId="478"/>
          <ac:spMkLst>
            <pc:docMk/>
            <pc:sldMasterMk cId="106415082" sldId="2147483658"/>
            <ac:spMk id="7" creationId="{6FAD15A0-0309-059A-469B-4D4313B4B5F0}"/>
          </ac:spMkLst>
        </pc:spChg>
        <pc:spChg chg="del">
          <ac:chgData name="Uwe Birk" userId="ca800929-d079-4d80-a452-44d04464ca21" providerId="ADAL" clId="{068888AA-CEB8-4390-A69A-7FB88BBC6222}" dt="2023-06-19T14:37:36.085" v="1802" actId="478"/>
          <ac:spMkLst>
            <pc:docMk/>
            <pc:sldMasterMk cId="106415082" sldId="2147483658"/>
            <ac:spMk id="9" creationId="{00000000-0000-0000-0000-000000000000}"/>
          </ac:spMkLst>
        </pc:spChg>
        <pc:spChg chg="add del mod">
          <ac:chgData name="Uwe Birk" userId="ca800929-d079-4d80-a452-44d04464ca21" providerId="ADAL" clId="{068888AA-CEB8-4390-A69A-7FB88BBC6222}" dt="2023-06-19T14:39:25.275" v="1812" actId="478"/>
          <ac:spMkLst>
            <pc:docMk/>
            <pc:sldMasterMk cId="106415082" sldId="2147483658"/>
            <ac:spMk id="10" creationId="{5A34710E-950B-1D6E-D9C4-CB6DE6E61B40}"/>
          </ac:spMkLst>
        </pc:spChg>
        <pc:spChg chg="add mod">
          <ac:chgData name="Uwe Birk" userId="ca800929-d079-4d80-a452-44d04464ca21" providerId="ADAL" clId="{068888AA-CEB8-4390-A69A-7FB88BBC6222}" dt="2023-06-19T14:39:46.228" v="1813"/>
          <ac:spMkLst>
            <pc:docMk/>
            <pc:sldMasterMk cId="106415082" sldId="2147483658"/>
            <ac:spMk id="11" creationId="{15946097-ADE0-6B6D-D538-A68FA18D0C12}"/>
          </ac:spMkLst>
        </pc:spChg>
        <pc:sldLayoutChg chg="addSp modSp">
          <pc:chgData name="Uwe Birk" userId="ca800929-d079-4d80-a452-44d04464ca21" providerId="ADAL" clId="{068888AA-CEB8-4390-A69A-7FB88BBC6222}" dt="2023-06-19T14:40:55.115" v="1864"/>
          <pc:sldLayoutMkLst>
            <pc:docMk/>
            <pc:sldMasterMk cId="106415082" sldId="2147483658"/>
            <pc:sldLayoutMk cId="1187891187" sldId="2147483697"/>
          </pc:sldLayoutMkLst>
          <pc:spChg chg="add mod">
            <ac:chgData name="Uwe Birk" userId="ca800929-d079-4d80-a452-44d04464ca21" providerId="ADAL" clId="{068888AA-CEB8-4390-A69A-7FB88BBC6222}" dt="2023-06-19T14:40:55.115" v="1864"/>
            <ac:spMkLst>
              <pc:docMk/>
              <pc:sldMasterMk cId="106415082" sldId="2147483658"/>
              <pc:sldLayoutMk cId="1187891187" sldId="2147483697"/>
              <ac:spMk id="2" creationId="{12ADDA54-E751-DCB1-91D4-4B1978C7D0C8}"/>
            </ac:spMkLst>
          </pc:spChg>
          <pc:spChg chg="add mod">
            <ac:chgData name="Uwe Birk" userId="ca800929-d079-4d80-a452-44d04464ca21" providerId="ADAL" clId="{068888AA-CEB8-4390-A69A-7FB88BBC6222}" dt="2023-06-19T14:40:55.115" v="1864"/>
            <ac:spMkLst>
              <pc:docMk/>
              <pc:sldMasterMk cId="106415082" sldId="2147483658"/>
              <pc:sldLayoutMk cId="1187891187" sldId="2147483697"/>
              <ac:spMk id="3" creationId="{6E92B436-76B9-EB09-3C9C-E5F8FFED40C0}"/>
            </ac:spMkLst>
          </pc:spChg>
          <pc:spChg chg="add mod">
            <ac:chgData name="Uwe Birk" userId="ca800929-d079-4d80-a452-44d04464ca21" providerId="ADAL" clId="{068888AA-CEB8-4390-A69A-7FB88BBC6222}" dt="2023-06-19T14:40:55.115" v="1864"/>
            <ac:spMkLst>
              <pc:docMk/>
              <pc:sldMasterMk cId="106415082" sldId="2147483658"/>
              <pc:sldLayoutMk cId="1187891187" sldId="2147483697"/>
              <ac:spMk id="4" creationId="{E8BA3515-AFE1-BB98-5454-9284B1E48DB4}"/>
            </ac:spMkLst>
          </pc:spChg>
        </pc:sldLayoutChg>
        <pc:sldLayoutChg chg="addSp modSp">
          <pc:chgData name="Uwe Birk" userId="ca800929-d079-4d80-a452-44d04464ca21" providerId="ADAL" clId="{068888AA-CEB8-4390-A69A-7FB88BBC6222}" dt="2023-06-19T14:40:47.565" v="1862"/>
          <pc:sldLayoutMkLst>
            <pc:docMk/>
            <pc:sldMasterMk cId="106415082" sldId="2147483658"/>
            <pc:sldLayoutMk cId="682218547" sldId="2147483698"/>
          </pc:sldLayoutMkLst>
          <pc:spChg chg="add mod">
            <ac:chgData name="Uwe Birk" userId="ca800929-d079-4d80-a452-44d04464ca21" providerId="ADAL" clId="{068888AA-CEB8-4390-A69A-7FB88BBC6222}" dt="2023-06-19T14:40:47.565" v="1862"/>
            <ac:spMkLst>
              <pc:docMk/>
              <pc:sldMasterMk cId="106415082" sldId="2147483658"/>
              <pc:sldLayoutMk cId="682218547" sldId="2147483698"/>
              <ac:spMk id="3" creationId="{D712922B-5D4A-6229-1593-B8C7A3AA03DB}"/>
            </ac:spMkLst>
          </pc:spChg>
          <pc:spChg chg="add mod">
            <ac:chgData name="Uwe Birk" userId="ca800929-d079-4d80-a452-44d04464ca21" providerId="ADAL" clId="{068888AA-CEB8-4390-A69A-7FB88BBC6222}" dt="2023-06-19T14:40:47.565" v="1862"/>
            <ac:spMkLst>
              <pc:docMk/>
              <pc:sldMasterMk cId="106415082" sldId="2147483658"/>
              <pc:sldLayoutMk cId="682218547" sldId="2147483698"/>
              <ac:spMk id="5" creationId="{5DAA9B73-6524-0D08-B591-E6C2C314FE86}"/>
            </ac:spMkLst>
          </pc:spChg>
          <pc:spChg chg="add mod">
            <ac:chgData name="Uwe Birk" userId="ca800929-d079-4d80-a452-44d04464ca21" providerId="ADAL" clId="{068888AA-CEB8-4390-A69A-7FB88BBC6222}" dt="2023-06-19T14:40:47.565" v="1862"/>
            <ac:spMkLst>
              <pc:docMk/>
              <pc:sldMasterMk cId="106415082" sldId="2147483658"/>
              <pc:sldLayoutMk cId="682218547" sldId="2147483698"/>
              <ac:spMk id="6" creationId="{7E1C8E20-A81A-033A-3F08-EC6E8674D4BF}"/>
            </ac:spMkLst>
          </pc:spChg>
        </pc:sldLayoutChg>
        <pc:sldLayoutChg chg="addSp modSp">
          <pc:chgData name="Uwe Birk" userId="ca800929-d079-4d80-a452-44d04464ca21" providerId="ADAL" clId="{068888AA-CEB8-4390-A69A-7FB88BBC6222}" dt="2023-06-19T14:40:52.105" v="1863"/>
          <pc:sldLayoutMkLst>
            <pc:docMk/>
            <pc:sldMasterMk cId="106415082" sldId="2147483658"/>
            <pc:sldLayoutMk cId="3265864741" sldId="2147483706"/>
          </pc:sldLayoutMkLst>
          <pc:spChg chg="add mod">
            <ac:chgData name="Uwe Birk" userId="ca800929-d079-4d80-a452-44d04464ca21" providerId="ADAL" clId="{068888AA-CEB8-4390-A69A-7FB88BBC6222}" dt="2023-06-19T14:40:52.105" v="1863"/>
            <ac:spMkLst>
              <pc:docMk/>
              <pc:sldMasterMk cId="106415082" sldId="2147483658"/>
              <pc:sldLayoutMk cId="3265864741" sldId="2147483706"/>
              <ac:spMk id="3" creationId="{D47F6DE7-3C1A-7D97-DECE-A6B364B06FBC}"/>
            </ac:spMkLst>
          </pc:spChg>
          <pc:spChg chg="add mod">
            <ac:chgData name="Uwe Birk" userId="ca800929-d079-4d80-a452-44d04464ca21" providerId="ADAL" clId="{068888AA-CEB8-4390-A69A-7FB88BBC6222}" dt="2023-06-19T14:40:52.105" v="1863"/>
            <ac:spMkLst>
              <pc:docMk/>
              <pc:sldMasterMk cId="106415082" sldId="2147483658"/>
              <pc:sldLayoutMk cId="3265864741" sldId="2147483706"/>
              <ac:spMk id="4" creationId="{7DB10546-84C2-48D4-2DDB-993789CADD1D}"/>
            </ac:spMkLst>
          </pc:spChg>
          <pc:spChg chg="add mod">
            <ac:chgData name="Uwe Birk" userId="ca800929-d079-4d80-a452-44d04464ca21" providerId="ADAL" clId="{068888AA-CEB8-4390-A69A-7FB88BBC6222}" dt="2023-06-19T14:40:52.105" v="1863"/>
            <ac:spMkLst>
              <pc:docMk/>
              <pc:sldMasterMk cId="106415082" sldId="2147483658"/>
              <pc:sldLayoutMk cId="3265864741" sldId="2147483706"/>
              <ac:spMk id="5" creationId="{0189E034-C225-974B-3708-DA6D6FE46BA9}"/>
            </ac:spMkLst>
          </pc:spChg>
        </pc:sldLayoutChg>
        <pc:sldLayoutChg chg="addSp modSp">
          <pc:chgData name="Uwe Birk" userId="ca800929-d079-4d80-a452-44d04464ca21" providerId="ADAL" clId="{068888AA-CEB8-4390-A69A-7FB88BBC6222}" dt="2023-06-19T14:41:03.578" v="1866"/>
          <pc:sldLayoutMkLst>
            <pc:docMk/>
            <pc:sldMasterMk cId="106415082" sldId="2147483658"/>
            <pc:sldLayoutMk cId="1809945076" sldId="2147483707"/>
          </pc:sldLayoutMkLst>
          <pc:spChg chg="add mod">
            <ac:chgData name="Uwe Birk" userId="ca800929-d079-4d80-a452-44d04464ca21" providerId="ADAL" clId="{068888AA-CEB8-4390-A69A-7FB88BBC6222}" dt="2023-06-19T14:41:03.578" v="1866"/>
            <ac:spMkLst>
              <pc:docMk/>
              <pc:sldMasterMk cId="106415082" sldId="2147483658"/>
              <pc:sldLayoutMk cId="1809945076" sldId="2147483707"/>
              <ac:spMk id="4" creationId="{D7D8AE4F-28FE-1B11-8572-49D011B88DD3}"/>
            </ac:spMkLst>
          </pc:spChg>
          <pc:spChg chg="add mod">
            <ac:chgData name="Uwe Birk" userId="ca800929-d079-4d80-a452-44d04464ca21" providerId="ADAL" clId="{068888AA-CEB8-4390-A69A-7FB88BBC6222}" dt="2023-06-19T14:41:03.578" v="1866"/>
            <ac:spMkLst>
              <pc:docMk/>
              <pc:sldMasterMk cId="106415082" sldId="2147483658"/>
              <pc:sldLayoutMk cId="1809945076" sldId="2147483707"/>
              <ac:spMk id="5" creationId="{C35ED775-2060-955F-9D2B-5F775C3AFF88}"/>
            </ac:spMkLst>
          </pc:spChg>
          <pc:spChg chg="add mod">
            <ac:chgData name="Uwe Birk" userId="ca800929-d079-4d80-a452-44d04464ca21" providerId="ADAL" clId="{068888AA-CEB8-4390-A69A-7FB88BBC6222}" dt="2023-06-19T14:41:03.578" v="1866"/>
            <ac:spMkLst>
              <pc:docMk/>
              <pc:sldMasterMk cId="106415082" sldId="2147483658"/>
              <pc:sldLayoutMk cId="1809945076" sldId="2147483707"/>
              <ac:spMk id="6" creationId="{18BA293F-F023-E201-8847-7FFBFF91A910}"/>
            </ac:spMkLst>
          </pc:spChg>
        </pc:sldLayoutChg>
        <pc:sldLayoutChg chg="addSp delSp modSp mod">
          <pc:chgData name="Uwe Birk" userId="ca800929-d079-4d80-a452-44d04464ca21" providerId="ADAL" clId="{068888AA-CEB8-4390-A69A-7FB88BBC6222}" dt="2023-06-19T14:40:58.750" v="1865"/>
          <pc:sldLayoutMkLst>
            <pc:docMk/>
            <pc:sldMasterMk cId="106415082" sldId="2147483658"/>
            <pc:sldLayoutMk cId="3740171641" sldId="2147483708"/>
          </pc:sldLayoutMkLst>
          <pc:spChg chg="del">
            <ac:chgData name="Uwe Birk" userId="ca800929-d079-4d80-a452-44d04464ca21" providerId="ADAL" clId="{068888AA-CEB8-4390-A69A-7FB88BBC6222}" dt="2023-06-19T14:37:47.104" v="1803" actId="478"/>
            <ac:spMkLst>
              <pc:docMk/>
              <pc:sldMasterMk cId="106415082" sldId="2147483658"/>
              <pc:sldLayoutMk cId="3740171641" sldId="2147483708"/>
              <ac:spMk id="2" creationId="{00000000-0000-0000-0000-000000000000}"/>
            </ac:spMkLst>
          </pc:spChg>
          <pc:spChg chg="del mod">
            <ac:chgData name="Uwe Birk" userId="ca800929-d079-4d80-a452-44d04464ca21" providerId="ADAL" clId="{068888AA-CEB8-4390-A69A-7FB88BBC6222}" dt="2023-06-19T14:37:49.465" v="1805" actId="478"/>
            <ac:spMkLst>
              <pc:docMk/>
              <pc:sldMasterMk cId="106415082" sldId="2147483658"/>
              <pc:sldLayoutMk cId="3740171641" sldId="2147483708"/>
              <ac:spMk id="3" creationId="{00000000-0000-0000-0000-000000000000}"/>
            </ac:spMkLst>
          </pc:spChg>
          <pc:spChg chg="del">
            <ac:chgData name="Uwe Birk" userId="ca800929-d079-4d80-a452-44d04464ca21" providerId="ADAL" clId="{068888AA-CEB8-4390-A69A-7FB88BBC6222}" dt="2023-06-19T14:37:50.361" v="1806" actId="478"/>
            <ac:spMkLst>
              <pc:docMk/>
              <pc:sldMasterMk cId="106415082" sldId="2147483658"/>
              <pc:sldLayoutMk cId="3740171641" sldId="2147483708"/>
              <ac:spMk id="4" creationId="{00000000-0000-0000-0000-000000000000}"/>
            </ac:spMkLst>
          </pc:spChg>
          <pc:spChg chg="add mod">
            <ac:chgData name="Uwe Birk" userId="ca800929-d079-4d80-a452-44d04464ca21" providerId="ADAL" clId="{068888AA-CEB8-4390-A69A-7FB88BBC6222}" dt="2023-06-19T14:40:58.750" v="1865"/>
            <ac:spMkLst>
              <pc:docMk/>
              <pc:sldMasterMk cId="106415082" sldId="2147483658"/>
              <pc:sldLayoutMk cId="3740171641" sldId="2147483708"/>
              <ac:spMk id="5" creationId="{263BF9F3-5287-7C6A-7446-9FEA875E7F6B}"/>
            </ac:spMkLst>
          </pc:spChg>
          <pc:spChg chg="add mod">
            <ac:chgData name="Uwe Birk" userId="ca800929-d079-4d80-a452-44d04464ca21" providerId="ADAL" clId="{068888AA-CEB8-4390-A69A-7FB88BBC6222}" dt="2023-06-19T14:40:58.750" v="1865"/>
            <ac:spMkLst>
              <pc:docMk/>
              <pc:sldMasterMk cId="106415082" sldId="2147483658"/>
              <pc:sldLayoutMk cId="3740171641" sldId="2147483708"/>
              <ac:spMk id="6" creationId="{739A6420-D90A-8375-C473-6D4B4A8833F3}"/>
            </ac:spMkLst>
          </pc:spChg>
          <pc:spChg chg="add mod">
            <ac:chgData name="Uwe Birk" userId="ca800929-d079-4d80-a452-44d04464ca21" providerId="ADAL" clId="{068888AA-CEB8-4390-A69A-7FB88BBC6222}" dt="2023-06-19T14:40:58.750" v="1865"/>
            <ac:spMkLst>
              <pc:docMk/>
              <pc:sldMasterMk cId="106415082" sldId="2147483658"/>
              <pc:sldLayoutMk cId="3740171641" sldId="2147483708"/>
              <ac:spMk id="7" creationId="{F2BF97C9-BF10-871A-3EC8-AE1730FBFAEB}"/>
            </ac:spMkLst>
          </pc:spChg>
        </pc:sldLayoutChg>
        <pc:sldLayoutChg chg="addSp delSp modSp mod">
          <pc:chgData name="Uwe Birk" userId="ca800929-d079-4d80-a452-44d04464ca21" providerId="ADAL" clId="{068888AA-CEB8-4390-A69A-7FB88BBC6222}" dt="2023-06-19T14:41:06.585" v="1867"/>
          <pc:sldLayoutMkLst>
            <pc:docMk/>
            <pc:sldMasterMk cId="106415082" sldId="2147483658"/>
            <pc:sldLayoutMk cId="3690217980" sldId="2147483709"/>
          </pc:sldLayoutMkLst>
          <pc:spChg chg="del mod">
            <ac:chgData name="Uwe Birk" userId="ca800929-d079-4d80-a452-44d04464ca21" providerId="ADAL" clId="{068888AA-CEB8-4390-A69A-7FB88BBC6222}" dt="2023-06-19T14:37:54.911" v="1808" actId="478"/>
            <ac:spMkLst>
              <pc:docMk/>
              <pc:sldMasterMk cId="106415082" sldId="2147483658"/>
              <pc:sldLayoutMk cId="3690217980" sldId="2147483709"/>
              <ac:spMk id="6" creationId="{F6DA4C36-0331-D307-5C7F-6F2AF156102F}"/>
            </ac:spMkLst>
          </pc:spChg>
          <pc:spChg chg="add mod">
            <ac:chgData name="Uwe Birk" userId="ca800929-d079-4d80-a452-44d04464ca21" providerId="ADAL" clId="{068888AA-CEB8-4390-A69A-7FB88BBC6222}" dt="2023-06-19T14:41:06.585" v="1867"/>
            <ac:spMkLst>
              <pc:docMk/>
              <pc:sldMasterMk cId="106415082" sldId="2147483658"/>
              <pc:sldLayoutMk cId="3690217980" sldId="2147483709"/>
              <ac:spMk id="7" creationId="{21940B03-173B-A1EA-6452-49DAB428D670}"/>
            </ac:spMkLst>
          </pc:spChg>
          <pc:spChg chg="add mod">
            <ac:chgData name="Uwe Birk" userId="ca800929-d079-4d80-a452-44d04464ca21" providerId="ADAL" clId="{068888AA-CEB8-4390-A69A-7FB88BBC6222}" dt="2023-06-19T14:41:06.585" v="1867"/>
            <ac:spMkLst>
              <pc:docMk/>
              <pc:sldMasterMk cId="106415082" sldId="2147483658"/>
              <pc:sldLayoutMk cId="3690217980" sldId="2147483709"/>
              <ac:spMk id="8" creationId="{596BD590-5FC8-90E6-3EB8-915E02336173}"/>
            </ac:spMkLst>
          </pc:spChg>
          <pc:spChg chg="add mod">
            <ac:chgData name="Uwe Birk" userId="ca800929-d079-4d80-a452-44d04464ca21" providerId="ADAL" clId="{068888AA-CEB8-4390-A69A-7FB88BBC6222}" dt="2023-06-19T14:41:06.585" v="1867"/>
            <ac:spMkLst>
              <pc:docMk/>
              <pc:sldMasterMk cId="106415082" sldId="2147483658"/>
              <pc:sldLayoutMk cId="3690217980" sldId="2147483709"/>
              <ac:spMk id="9" creationId="{554DEC61-0293-0829-6958-957CD0A0F89C}"/>
            </ac:spMkLst>
          </pc:spChg>
          <pc:spChg chg="del mod">
            <ac:chgData name="Uwe Birk" userId="ca800929-d079-4d80-a452-44d04464ca21" providerId="ADAL" clId="{068888AA-CEB8-4390-A69A-7FB88BBC6222}" dt="2023-06-19T14:37:53.954" v="1807" actId="478"/>
            <ac:spMkLst>
              <pc:docMk/>
              <pc:sldMasterMk cId="106415082" sldId="2147483658"/>
              <pc:sldLayoutMk cId="3690217980" sldId="2147483709"/>
              <ac:spMk id="10" creationId="{5B1275CA-435F-CC18-8372-3E1F8FE151EE}"/>
            </ac:spMkLst>
          </pc:spChg>
          <pc:spChg chg="del mod">
            <ac:chgData name="Uwe Birk" userId="ca800929-d079-4d80-a452-44d04464ca21" providerId="ADAL" clId="{068888AA-CEB8-4390-A69A-7FB88BBC6222}" dt="2023-06-19T14:37:55.685" v="1809" actId="478"/>
            <ac:spMkLst>
              <pc:docMk/>
              <pc:sldMasterMk cId="106415082" sldId="2147483658"/>
              <pc:sldLayoutMk cId="3690217980" sldId="2147483709"/>
              <ac:spMk id="11" creationId="{131AF49A-34EA-B8C7-DED2-06EAB0E724C0}"/>
            </ac:spMkLst>
          </pc:spChg>
        </pc:sldLayoutChg>
      </pc:sldMasterChg>
      <pc:sldMasterChg chg="modSp">
        <pc:chgData name="Uwe Birk" userId="ca800929-d079-4d80-a452-44d04464ca21" providerId="ADAL" clId="{068888AA-CEB8-4390-A69A-7FB88BBC6222}" dt="2023-06-19T14:37:27.061" v="1800" actId="735"/>
        <pc:sldMasterMkLst>
          <pc:docMk/>
          <pc:sldMasterMk cId="1849279942" sldId="2147483701"/>
        </pc:sldMasterMkLst>
      </pc:sldMasterChg>
    </pc:docChg>
  </pc:docChgLst>
  <pc:docChgLst>
    <pc:chgData name="Uwe Birk" userId="S::bi@zenit.de::ca800929-d079-4d80-a452-44d04464ca21" providerId="AD" clId="Web-{1D757CF3-02A3-939B-EE92-6C1FEEC00B81}"/>
    <pc:docChg chg="delSld sldOrd">
      <pc:chgData name="Uwe Birk" userId="S::bi@zenit.de::ca800929-d079-4d80-a452-44d04464ca21" providerId="AD" clId="Web-{1D757CF3-02A3-939B-EE92-6C1FEEC00B81}" dt="2022-11-14T12:37:28.599" v="1"/>
      <pc:docMkLst>
        <pc:docMk/>
      </pc:docMkLst>
      <pc:sldChg chg="ord">
        <pc:chgData name="Uwe Birk" userId="S::bi@zenit.de::ca800929-d079-4d80-a452-44d04464ca21" providerId="AD" clId="Web-{1D757CF3-02A3-939B-EE92-6C1FEEC00B81}" dt="2022-11-14T12:37:15.974" v="0"/>
        <pc:sldMkLst>
          <pc:docMk/>
          <pc:sldMk cId="2930048669" sldId="339"/>
        </pc:sldMkLst>
      </pc:sldChg>
      <pc:sldChg chg="del">
        <pc:chgData name="Uwe Birk" userId="S::bi@zenit.de::ca800929-d079-4d80-a452-44d04464ca21" providerId="AD" clId="Web-{1D757CF3-02A3-939B-EE92-6C1FEEC00B81}" dt="2022-11-14T12:37:28.599" v="1"/>
        <pc:sldMkLst>
          <pc:docMk/>
          <pc:sldMk cId="3988516843" sldId="340"/>
        </pc:sldMkLst>
      </pc:sldChg>
    </pc:docChg>
  </pc:docChgLst>
  <pc:docChgLst>
    <pc:chgData name="Uwe Birk" userId="S::bi@zenit.de::ca800929-d079-4d80-a452-44d04464ca21" providerId="AD" clId="Web-{1F3D76A2-4202-47E1-D1CA-7BFBB662ECE3}"/>
    <pc:docChg chg="modSld">
      <pc:chgData name="Uwe Birk" userId="S::bi@zenit.de::ca800929-d079-4d80-a452-44d04464ca21" providerId="AD" clId="Web-{1F3D76A2-4202-47E1-D1CA-7BFBB662ECE3}" dt="2022-11-14T16:06:40.824" v="138"/>
      <pc:docMkLst>
        <pc:docMk/>
      </pc:docMkLst>
      <pc:sldChg chg="modSp">
        <pc:chgData name="Uwe Birk" userId="S::bi@zenit.de::ca800929-d079-4d80-a452-44d04464ca21" providerId="AD" clId="Web-{1F3D76A2-4202-47E1-D1CA-7BFBB662ECE3}" dt="2022-11-14T16:06:40.824" v="138"/>
        <pc:sldMkLst>
          <pc:docMk/>
          <pc:sldMk cId="1954498872" sldId="327"/>
        </pc:sldMkLst>
        <pc:graphicFrameChg chg="mod modGraphic">
          <ac:chgData name="Uwe Birk" userId="S::bi@zenit.de::ca800929-d079-4d80-a452-44d04464ca21" providerId="AD" clId="Web-{1F3D76A2-4202-47E1-D1CA-7BFBB662ECE3}" dt="2022-11-14T16:06:40.824" v="138"/>
          <ac:graphicFrameMkLst>
            <pc:docMk/>
            <pc:sldMk cId="1954498872" sldId="327"/>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U-Haushalt%202021-202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U-Haushalt%202021-202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U-Haushalt%202021-202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U-Haushalt%202021-202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U-Haushalt%202021-202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SIF%20aus%20PartnerschaftsV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SIF%20aus%20PartnerschaftsV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i\OneDrive%20-%20ZENIT%20GmbH\Synergien.NRW\EXCEL%20MFF+EFRE\ESIF%20aus%20PartnerschaftsVB.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i\OneDrive%20-%20ZENIT%20GmbH\Synergien.NRW\ESIF%20NRW\EFRE-JTF%20NRW.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CB-4518-B82B-5D9DF703D9B0}"/>
              </c:ext>
            </c:extLst>
          </c:dPt>
          <c:dPt>
            <c:idx val="1"/>
            <c:bubble3D val="0"/>
            <c:spPr>
              <a:solidFill>
                <a:srgbClr val="E3051C"/>
              </a:solidFill>
              <a:ln w="19050">
                <a:solidFill>
                  <a:schemeClr val="lt1"/>
                </a:solidFill>
              </a:ln>
              <a:effectLst/>
            </c:spPr>
            <c:extLst>
              <c:ext xmlns:c16="http://schemas.microsoft.com/office/drawing/2014/chart" uri="{C3380CC4-5D6E-409C-BE32-E72D297353CC}">
                <c16:uniqueId val="{00000003-EDCB-4518-B82B-5D9DF703D9B0}"/>
              </c:ext>
            </c:extLst>
          </c:dPt>
          <c:dPt>
            <c:idx val="2"/>
            <c:bubble3D val="0"/>
            <c:spPr>
              <a:solidFill>
                <a:srgbClr val="164194"/>
              </a:solidFill>
              <a:ln w="19050">
                <a:solidFill>
                  <a:schemeClr val="lt1"/>
                </a:solidFill>
              </a:ln>
              <a:effectLst/>
            </c:spPr>
            <c:extLst>
              <c:ext xmlns:c16="http://schemas.microsoft.com/office/drawing/2014/chart" uri="{C3380CC4-5D6E-409C-BE32-E72D297353CC}">
                <c16:uniqueId val="{00000005-EDCB-4518-B82B-5D9DF703D9B0}"/>
              </c:ext>
            </c:extLst>
          </c:dPt>
          <c:dPt>
            <c:idx val="3"/>
            <c:bubble3D val="0"/>
            <c:spPr>
              <a:solidFill>
                <a:srgbClr val="099339"/>
              </a:solidFill>
              <a:ln w="19050">
                <a:solidFill>
                  <a:schemeClr val="bg1"/>
                </a:solidFill>
              </a:ln>
              <a:effectLst/>
            </c:spPr>
            <c:extLst>
              <c:ext xmlns:c16="http://schemas.microsoft.com/office/drawing/2014/chart" uri="{C3380CC4-5D6E-409C-BE32-E72D297353CC}">
                <c16:uniqueId val="{00000007-EDCB-4518-B82B-5D9DF703D9B0}"/>
              </c:ext>
            </c:extLst>
          </c:dPt>
          <c:dPt>
            <c:idx val="4"/>
            <c:bubble3D val="0"/>
            <c:spPr>
              <a:solidFill>
                <a:srgbClr val="FCF4C4"/>
              </a:solidFill>
              <a:ln w="19050">
                <a:solidFill>
                  <a:schemeClr val="lt1"/>
                </a:solidFill>
              </a:ln>
              <a:effectLst/>
            </c:spPr>
            <c:extLst>
              <c:ext xmlns:c16="http://schemas.microsoft.com/office/drawing/2014/chart" uri="{C3380CC4-5D6E-409C-BE32-E72D297353CC}">
                <c16:uniqueId val="{00000009-EDCB-4518-B82B-5D9DF703D9B0}"/>
              </c:ext>
            </c:extLst>
          </c:dPt>
          <c:dPt>
            <c:idx val="5"/>
            <c:bubble3D val="0"/>
            <c:spPr>
              <a:solidFill>
                <a:srgbClr val="F9EC9D"/>
              </a:solidFill>
              <a:ln w="19050">
                <a:solidFill>
                  <a:schemeClr val="lt1"/>
                </a:solidFill>
              </a:ln>
              <a:effectLst/>
            </c:spPr>
            <c:extLst>
              <c:ext xmlns:c16="http://schemas.microsoft.com/office/drawing/2014/chart" uri="{C3380CC4-5D6E-409C-BE32-E72D297353CC}">
                <c16:uniqueId val="{0000000B-EDCB-4518-B82B-5D9DF703D9B0}"/>
              </c:ext>
            </c:extLst>
          </c:dPt>
          <c:dPt>
            <c:idx val="6"/>
            <c:bubble3D val="0"/>
            <c:spPr>
              <a:solidFill>
                <a:srgbClr val="F6E160"/>
              </a:solidFill>
              <a:ln w="19050">
                <a:solidFill>
                  <a:schemeClr val="lt1"/>
                </a:solidFill>
              </a:ln>
              <a:effectLst/>
            </c:spPr>
            <c:extLst>
              <c:ext xmlns:c16="http://schemas.microsoft.com/office/drawing/2014/chart" uri="{C3380CC4-5D6E-409C-BE32-E72D297353CC}">
                <c16:uniqueId val="{0000000D-EDCB-4518-B82B-5D9DF703D9B0}"/>
              </c:ext>
            </c:extLst>
          </c:dPt>
          <c:dPt>
            <c:idx val="7"/>
            <c:bubble3D val="0"/>
            <c:spPr>
              <a:solidFill>
                <a:srgbClr val="EDCD0D"/>
              </a:solidFill>
              <a:ln w="19050">
                <a:solidFill>
                  <a:schemeClr val="lt1"/>
                </a:solidFill>
              </a:ln>
              <a:effectLst/>
            </c:spPr>
            <c:extLst>
              <c:ext xmlns:c16="http://schemas.microsoft.com/office/drawing/2014/chart" uri="{C3380CC4-5D6E-409C-BE32-E72D297353CC}">
                <c16:uniqueId val="{0000000F-EDCB-4518-B82B-5D9DF703D9B0}"/>
              </c:ext>
            </c:extLst>
          </c:dPt>
          <c:dLbls>
            <c:dLbl>
              <c:idx val="1"/>
              <c:layout>
                <c:manualLayout>
                  <c:x val="2.9149485363735399E-3"/>
                  <c:y val="4.9200134383764436E-3"/>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fld id="{B942F592-A147-4D4A-AC2E-8C87395C86AB}" type="CATEGORYNAME">
                      <a:rPr lang="de-DE" sz="1200"/>
                      <a:pPr algn="r">
                        <a:defRPr sz="1200"/>
                      </a:pPr>
                      <a:t>[RUBRIKENNAME]</a:t>
                    </a:fld>
                    <a:r>
                      <a:rPr lang="de-DE" sz="1200"/>
                      <a:t>:</a:t>
                    </a:r>
                    <a:r>
                      <a:rPr lang="de-DE" sz="1200" baseline="0"/>
                      <a:t> </a:t>
                    </a:r>
                    <a:fld id="{A679EEE3-600A-4EC8-86A2-DF9845FED15E}" type="VALUE">
                      <a:rPr lang="de-DE" sz="1200" baseline="0"/>
                      <a:pPr algn="r">
                        <a:defRPr sz="1200"/>
                      </a:pPr>
                      <a:t>[WERT]</a:t>
                    </a:fld>
                    <a:endParaRPr lang="de-DE" sz="1200" baseline="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9969501080595828"/>
                      <c:h val="0.13653426093286938"/>
                    </c:manualLayout>
                  </c15:layout>
                  <c15:dlblFieldTable/>
                  <c15:showDataLabelsRange val="0"/>
                </c:ext>
                <c:ext xmlns:c16="http://schemas.microsoft.com/office/drawing/2014/chart" uri="{C3380CC4-5D6E-409C-BE32-E72D297353CC}">
                  <c16:uniqueId val="{00000003-EDCB-4518-B82B-5D9DF703D9B0}"/>
                </c:ext>
              </c:extLst>
            </c:dLbl>
            <c:dLbl>
              <c:idx val="2"/>
              <c:layout>
                <c:manualLayout>
                  <c:x val="5.2986763264610597E-2"/>
                  <c:y val="0.1210290535991851"/>
                </c:manualLayout>
              </c:layout>
              <c:tx>
                <c:rich>
                  <a:bodyPr rot="0" spcFirstLastPara="1" vertOverflow="ellipsis" vert="horz" wrap="square" lIns="38100" tIns="19050" rIns="38100" bIns="19050" anchor="ctr" anchorCtr="0">
                    <a:noAutofit/>
                  </a:bodyPr>
                  <a:lstStyle/>
                  <a:p>
                    <a:pPr algn="l">
                      <a:defRPr sz="1200" b="0" i="0" u="none" strike="noStrike" kern="1200" baseline="0">
                        <a:solidFill>
                          <a:schemeClr val="tx1">
                            <a:lumMod val="75000"/>
                            <a:lumOff val="25000"/>
                          </a:schemeClr>
                        </a:solidFill>
                        <a:latin typeface="+mn-lt"/>
                        <a:ea typeface="+mn-ea"/>
                        <a:cs typeface="+mn-cs"/>
                      </a:defRPr>
                    </a:pPr>
                    <a:fld id="{FA31E475-2418-4C05-A1A4-014CE77734A6}" type="CATEGORYNAME">
                      <a:rPr lang="de-DE" sz="1200"/>
                      <a:pPr algn="l">
                        <a:defRPr sz="1200"/>
                      </a:pPr>
                      <a:t>[RUBRIKENNAME]</a:t>
                    </a:fld>
                    <a:r>
                      <a:rPr lang="de-DE" sz="1200"/>
                      <a:t>: </a:t>
                    </a:r>
                    <a:fld id="{B154ECC7-4CC9-49D7-A21C-37772AD3FC39}" type="VALUE">
                      <a:rPr lang="de-DE" sz="1200" baseline="0"/>
                      <a:pPr algn="l">
                        <a:defRPr sz="1200"/>
                      </a:pPr>
                      <a:t>[WERT]</a:t>
                    </a:fld>
                    <a:endParaRPr lang="de-DE" sz="1200"/>
                  </a:p>
                </c:rich>
              </c:tx>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30363179978186722"/>
                      <c:h val="0.16757799945976898"/>
                    </c:manualLayout>
                  </c15:layout>
                  <c15:dlblFieldTable/>
                  <c15:showDataLabelsRange val="0"/>
                </c:ext>
                <c:ext xmlns:c16="http://schemas.microsoft.com/office/drawing/2014/chart" uri="{C3380CC4-5D6E-409C-BE32-E72D297353CC}">
                  <c16:uniqueId val="{00000005-EDCB-4518-B82B-5D9DF703D9B0}"/>
                </c:ext>
              </c:extLst>
            </c:dLbl>
            <c:dLbl>
              <c:idx val="3"/>
              <c:layout>
                <c:manualLayout>
                  <c:x val="8.4578059235225628E-2"/>
                  <c:y val="-6.6024922644413411E-2"/>
                </c:manualLayout>
              </c:layout>
              <c:tx>
                <c:rich>
                  <a:bodyPr rot="0" spcFirstLastPara="1" vertOverflow="ellipsis" vert="horz" wrap="square" lIns="38100" tIns="19050" rIns="38100" bIns="19050" anchor="ctr" anchorCtr="0">
                    <a:noAutofit/>
                  </a:bodyPr>
                  <a:lstStyle/>
                  <a:p>
                    <a:pPr algn="l">
                      <a:defRPr sz="1200" b="0" i="0" u="none" strike="noStrike" kern="1200" baseline="0">
                        <a:solidFill>
                          <a:schemeClr val="tx1">
                            <a:lumMod val="75000"/>
                            <a:lumOff val="25000"/>
                          </a:schemeClr>
                        </a:solidFill>
                        <a:latin typeface="+mn-lt"/>
                        <a:ea typeface="+mn-ea"/>
                        <a:cs typeface="+mn-cs"/>
                      </a:defRPr>
                    </a:pPr>
                    <a:fld id="{0DC3EF5D-5977-47BD-9187-E2BA74227CD6}" type="CATEGORYNAME">
                      <a:rPr lang="de-DE" sz="1200"/>
                      <a:pPr algn="l">
                        <a:defRPr sz="1200"/>
                      </a:pPr>
                      <a:t>[RUBRIKENNAME]</a:t>
                    </a:fld>
                    <a:r>
                      <a:rPr lang="de-DE" sz="1200"/>
                      <a:t>:</a:t>
                    </a:r>
                    <a:r>
                      <a:rPr lang="de-DE" sz="1200" baseline="0"/>
                      <a:t> </a:t>
                    </a:r>
                    <a:fld id="{56DF20AE-4680-423B-BBB1-4A3C5B271FC4}" type="VALUE">
                      <a:rPr lang="de-DE" sz="1200" baseline="0"/>
                      <a:pPr algn="l">
                        <a:defRPr sz="1200"/>
                      </a:pPr>
                      <a:t>[WERT]</a:t>
                    </a:fld>
                    <a:endParaRPr lang="de-DE" sz="1200" baseline="0"/>
                  </a:p>
                </c:rich>
              </c:tx>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934658439451921"/>
                      <c:h val="0.15477010221773485"/>
                    </c:manualLayout>
                  </c15:layout>
                  <c15:dlblFieldTable/>
                  <c15:showDataLabelsRange val="0"/>
                </c:ext>
                <c:ext xmlns:c16="http://schemas.microsoft.com/office/drawing/2014/chart" uri="{C3380CC4-5D6E-409C-BE32-E72D297353CC}">
                  <c16:uniqueId val="{00000007-EDCB-4518-B82B-5D9DF703D9B0}"/>
                </c:ext>
              </c:extLst>
            </c:dLbl>
            <c:dLbl>
              <c:idx val="4"/>
              <c:layout>
                <c:manualLayout>
                  <c:x val="-3.9252932756013763E-2"/>
                  <c:y val="8.7197966475556464E-3"/>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fld id="{AF6EC8BD-B433-4E64-9545-200582890FFD}" type="CATEGORYNAME">
                      <a:rPr lang="de-DE" sz="1200"/>
                      <a:pPr algn="r">
                        <a:defRPr sz="1200"/>
                      </a:pPr>
                      <a:t>[RUBRIKENNAME]</a:t>
                    </a:fld>
                    <a:r>
                      <a:rPr lang="de-DE" sz="1200"/>
                      <a:t>:</a:t>
                    </a:r>
                    <a:r>
                      <a:rPr lang="de-DE" sz="1200" baseline="0"/>
                      <a:t> </a:t>
                    </a:r>
                    <a:fld id="{1B47DC39-5D34-48AE-978A-271B128BB20A}" type="VALUE">
                      <a:rPr lang="de-DE" sz="1200" baseline="0"/>
                      <a:pPr algn="r">
                        <a:defRPr sz="1200"/>
                      </a:pPr>
                      <a:t>[WERT]</a:t>
                    </a:fld>
                    <a:endParaRPr lang="de-DE" sz="1200" baseline="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5412620505744693"/>
                      <c:h val="0.15674710426875435"/>
                    </c:manualLayout>
                  </c15:layout>
                  <c15:dlblFieldTable/>
                  <c15:showDataLabelsRange val="0"/>
                </c:ext>
                <c:ext xmlns:c16="http://schemas.microsoft.com/office/drawing/2014/chart" uri="{C3380CC4-5D6E-409C-BE32-E72D297353CC}">
                  <c16:uniqueId val="{00000009-EDCB-4518-B82B-5D9DF703D9B0}"/>
                </c:ext>
              </c:extLst>
            </c:dLbl>
            <c:dLbl>
              <c:idx val="5"/>
              <c:layout>
                <c:manualLayout>
                  <c:x val="-5.8395452691661895E-2"/>
                  <c:y val="-7.8780808148452661E-2"/>
                </c:manualLayout>
              </c:layout>
              <c:tx>
                <c:rich>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fld id="{CF5F8736-0EF8-4BA8-B99A-436805B8B8A4}" type="CATEGORYNAME">
                      <a:rPr lang="de-DE" sz="1200"/>
                      <a:pPr algn="r">
                        <a:defRPr sz="1200"/>
                      </a:pPr>
                      <a:t>[RUBRIKENNAME]</a:t>
                    </a:fld>
                    <a:r>
                      <a:rPr lang="de-DE" sz="1200"/>
                      <a:t>:</a:t>
                    </a:r>
                    <a:r>
                      <a:rPr lang="de-DE" sz="1200" baseline="0"/>
                      <a:t> </a:t>
                    </a:r>
                    <a:fld id="{118CB602-EE9B-486A-9AF4-4D852DF3E52A}" type="VALUE">
                      <a:rPr lang="de-DE" sz="1200" baseline="0"/>
                      <a:pPr algn="r">
                        <a:defRPr sz="1200"/>
                      </a:pPr>
                      <a:t>[WERT]</a:t>
                    </a:fld>
                    <a:endParaRPr lang="de-DE" sz="1200" baseline="0"/>
                  </a:p>
                </c:rich>
              </c:tx>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1737031987609323"/>
                      <c:h val="0.13230408426019455"/>
                    </c:manualLayout>
                  </c15:layout>
                  <c15:dlblFieldTable/>
                  <c15:showDataLabelsRange val="0"/>
                </c:ext>
                <c:ext xmlns:c16="http://schemas.microsoft.com/office/drawing/2014/chart" uri="{C3380CC4-5D6E-409C-BE32-E72D297353CC}">
                  <c16:uniqueId val="{0000000B-EDCB-4518-B82B-5D9DF703D9B0}"/>
                </c:ext>
              </c:extLst>
            </c:dLbl>
            <c:dLbl>
              <c:idx val="6"/>
              <c:layout>
                <c:manualLayout>
                  <c:x val="-4.8569484069964787E-2"/>
                  <c:y val="-7.5709565902257997E-2"/>
                </c:manualLayout>
              </c:layout>
              <c:tx>
                <c:rich>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fld id="{02BD415D-2E89-4AF7-A81E-3060370C1474}" type="CATEGORYNAME">
                      <a:rPr lang="de-DE" sz="1200"/>
                      <a:pPr algn="r">
                        <a:defRPr sz="1200"/>
                      </a:pPr>
                      <a:t>[RUBRIKENNAME]</a:t>
                    </a:fld>
                    <a:r>
                      <a:rPr lang="de-DE" sz="1200"/>
                      <a:t>:</a:t>
                    </a:r>
                    <a:r>
                      <a:rPr lang="de-DE" sz="1200" baseline="0"/>
                      <a:t> </a:t>
                    </a:r>
                    <a:fld id="{D5398483-FBB9-461D-B6E6-941C3C3A0FB2}" type="VALUE">
                      <a:rPr lang="de-DE" sz="1200" baseline="0"/>
                      <a:pPr algn="r">
                        <a:defRPr sz="1200"/>
                      </a:pPr>
                      <a:t>[WERT]</a:t>
                    </a:fld>
                    <a:endParaRPr lang="de-DE" sz="1200" baseline="0"/>
                  </a:p>
                </c:rich>
              </c:tx>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342127969835282"/>
                      <c:h val="0.18074060355277202"/>
                    </c:manualLayout>
                  </c15:layout>
                  <c15:dlblFieldTable/>
                  <c15:showDataLabelsRange val="0"/>
                </c:ext>
                <c:ext xmlns:c16="http://schemas.microsoft.com/office/drawing/2014/chart" uri="{C3380CC4-5D6E-409C-BE32-E72D297353CC}">
                  <c16:uniqueId val="{0000000D-EDCB-4518-B82B-5D9DF703D9B0}"/>
                </c:ext>
              </c:extLst>
            </c:dLbl>
            <c:dLbl>
              <c:idx val="7"/>
              <c:layout>
                <c:manualLayout>
                  <c:x val="-1.0112076966810643E-2"/>
                  <c:y val="-6.2819383854076484E-3"/>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fld id="{0B7743EF-6377-46D7-84A1-73F8FA4C4C73}" type="CATEGORYNAME">
                      <a:rPr lang="de-DE" sz="1200"/>
                      <a:pPr algn="r">
                        <a:defRPr sz="1200"/>
                      </a:pPr>
                      <a:t>[RUBRIKENNAME]</a:t>
                    </a:fld>
                    <a:r>
                      <a:rPr lang="de-DE" sz="1200"/>
                      <a:t>:</a:t>
                    </a:r>
                    <a:r>
                      <a:rPr lang="de-DE" sz="1200" baseline="0"/>
                      <a:t> </a:t>
                    </a:r>
                    <a:fld id="{B08035F7-0315-4569-A485-748EA79BA6DB}" type="VALUE">
                      <a:rPr lang="de-DE" sz="1200" baseline="0"/>
                      <a:pPr algn="r">
                        <a:defRPr sz="1200"/>
                      </a:pPr>
                      <a:t>[WERT]</a:t>
                    </a:fld>
                    <a:endParaRPr lang="de-DE" sz="1200" baseline="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8226302102195422"/>
                      <c:h val="0.1527235686521172"/>
                    </c:manualLayout>
                  </c15:layout>
                  <c15:dlblFieldTable/>
                  <c15:showDataLabelsRange val="0"/>
                </c:ext>
                <c:ext xmlns:c16="http://schemas.microsoft.com/office/drawing/2014/chart" uri="{C3380CC4-5D6E-409C-BE32-E72D297353CC}">
                  <c16:uniqueId val="{0000000F-EDCB-4518-B82B-5D9DF703D9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showLeaderLines val="1"/>
            <c:leaderLines>
              <c:spPr>
                <a:ln w="9525" cap="flat" cmpd="sng" algn="ctr">
                  <a:noFill/>
                  <a:round/>
                </a:ln>
                <a:effectLst>
                  <a:glow>
                    <a:schemeClr val="tx1">
                      <a:lumMod val="50000"/>
                      <a:lumOff val="50000"/>
                      <a:alpha val="44000"/>
                    </a:schemeClr>
                  </a:glow>
                  <a:softEdge rad="0"/>
                </a:effectLst>
              </c:spPr>
            </c:leaderLines>
            <c:extLst>
              <c:ext xmlns:c15="http://schemas.microsoft.com/office/drawing/2012/chart" uri="{CE6537A1-D6FC-4f65-9D91-7224C49458BB}"/>
            </c:extLst>
          </c:dLbls>
          <c:cat>
            <c:strRef>
              <c:f>Übersicht!$D$3:$D$10</c:f>
              <c:strCache>
                <c:ptCount val="8"/>
                <c:pt idx="1">
                  <c:v>1. Binnenmarkt, Innovation und Digitales</c:v>
                </c:pt>
                <c:pt idx="2">
                  <c:v>2. Zusammenhalt, Resilienz und Werte</c:v>
                </c:pt>
                <c:pt idx="3">
                  <c:v>3. Natürliche Ressourcen und Umwelt</c:v>
                </c:pt>
                <c:pt idx="4">
                  <c:v>4. Migration und Grenz-management</c:v>
                </c:pt>
                <c:pt idx="5">
                  <c:v>5. Sicherheit und Verteidigung</c:v>
                </c:pt>
                <c:pt idx="6">
                  <c:v>6. Nachbarschaft und die Welt</c:v>
                </c:pt>
                <c:pt idx="7">
                  <c:v>7. Europäische öffentliche Verwaltung</c:v>
                </c:pt>
              </c:strCache>
            </c:strRef>
          </c:cat>
          <c:val>
            <c:numRef>
              <c:f>Übersicht!$G$3:$G$10</c:f>
              <c:numCache>
                <c:formatCode>0.0%</c:formatCode>
                <c:ptCount val="8"/>
                <c:pt idx="1">
                  <c:v>0.124</c:v>
                </c:pt>
                <c:pt idx="2">
                  <c:v>0.35199999999999998</c:v>
                </c:pt>
                <c:pt idx="3">
                  <c:v>0.33100000000000002</c:v>
                </c:pt>
                <c:pt idx="4">
                  <c:v>2.1000000000000001E-2</c:v>
                </c:pt>
                <c:pt idx="5">
                  <c:v>1.2999999999999999E-2</c:v>
                </c:pt>
                <c:pt idx="6">
                  <c:v>9.0999999999999998E-2</c:v>
                </c:pt>
                <c:pt idx="7">
                  <c:v>6.8000000000000005E-2</c:v>
                </c:pt>
              </c:numCache>
            </c:numRef>
          </c:val>
          <c:extLst>
            <c:ext xmlns:c16="http://schemas.microsoft.com/office/drawing/2014/chart" uri="{C3380CC4-5D6E-409C-BE32-E72D297353CC}">
              <c16:uniqueId val="{00000010-EDCB-4518-B82B-5D9DF703D9B0}"/>
            </c:ext>
          </c:extLst>
        </c:ser>
        <c:dLbls>
          <c:showLegendKey val="0"/>
          <c:showVal val="0"/>
          <c:showCatName val="0"/>
          <c:showSerName val="0"/>
          <c:showPercent val="0"/>
          <c:showBubbleSize val="0"/>
          <c:showLeaderLines val="1"/>
        </c:dLbls>
        <c:firstSliceAng val="29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Pt>
            <c:idx val="0"/>
            <c:bubble3D val="0"/>
            <c:explosion val="12"/>
            <c:spPr>
              <a:solidFill>
                <a:srgbClr val="E3051C"/>
              </a:solidFill>
              <a:ln w="19050">
                <a:solidFill>
                  <a:schemeClr val="bg1"/>
                </a:solidFill>
              </a:ln>
              <a:effectLst/>
            </c:spPr>
            <c:extLst>
              <c:ext xmlns:c16="http://schemas.microsoft.com/office/drawing/2014/chart" uri="{C3380CC4-5D6E-409C-BE32-E72D297353CC}">
                <c16:uniqueId val="{00000001-92CF-406E-B206-C1E7D1A6FBED}"/>
              </c:ext>
            </c:extLst>
          </c:dPt>
          <c:dPt>
            <c:idx val="1"/>
            <c:bubble3D val="0"/>
            <c:spPr>
              <a:solidFill>
                <a:srgbClr val="EB5D47"/>
              </a:solidFill>
              <a:ln w="19050">
                <a:solidFill>
                  <a:schemeClr val="bg1"/>
                </a:solidFill>
              </a:ln>
              <a:effectLst/>
            </c:spPr>
            <c:extLst>
              <c:ext xmlns:c16="http://schemas.microsoft.com/office/drawing/2014/chart" uri="{C3380CC4-5D6E-409C-BE32-E72D297353CC}">
                <c16:uniqueId val="{00000003-92CF-406E-B206-C1E7D1A6FBED}"/>
              </c:ext>
            </c:extLst>
          </c:dPt>
          <c:dPt>
            <c:idx val="2"/>
            <c:bubble3D val="0"/>
            <c:spPr>
              <a:solidFill>
                <a:srgbClr val="8F96CB"/>
              </a:solidFill>
              <a:ln w="19050">
                <a:solidFill>
                  <a:schemeClr val="bg1"/>
                </a:solidFill>
              </a:ln>
              <a:effectLst/>
            </c:spPr>
            <c:extLst>
              <c:ext xmlns:c16="http://schemas.microsoft.com/office/drawing/2014/chart" uri="{C3380CC4-5D6E-409C-BE32-E72D297353CC}">
                <c16:uniqueId val="{00000005-92CF-406E-B206-C1E7D1A6FBED}"/>
              </c:ext>
            </c:extLst>
          </c:dPt>
          <c:dPt>
            <c:idx val="3"/>
            <c:bubble3D val="0"/>
            <c:explosion val="12"/>
            <c:spPr>
              <a:solidFill>
                <a:srgbClr val="5567AE"/>
              </a:solidFill>
              <a:ln w="19050">
                <a:solidFill>
                  <a:schemeClr val="bg1"/>
                </a:solidFill>
              </a:ln>
              <a:effectLst/>
            </c:spPr>
            <c:extLst>
              <c:ext xmlns:c16="http://schemas.microsoft.com/office/drawing/2014/chart" uri="{C3380CC4-5D6E-409C-BE32-E72D297353CC}">
                <c16:uniqueId val="{00000007-92CF-406E-B206-C1E7D1A6FBED}"/>
              </c:ext>
            </c:extLst>
          </c:dPt>
          <c:dPt>
            <c:idx val="4"/>
            <c:bubble3D val="0"/>
            <c:explosion val="12"/>
            <c:spPr>
              <a:solidFill>
                <a:srgbClr val="164194"/>
              </a:solidFill>
              <a:ln w="19050">
                <a:solidFill>
                  <a:schemeClr val="bg1"/>
                </a:solidFill>
              </a:ln>
              <a:effectLst/>
            </c:spPr>
            <c:extLst>
              <c:ext xmlns:c16="http://schemas.microsoft.com/office/drawing/2014/chart" uri="{C3380CC4-5D6E-409C-BE32-E72D297353CC}">
                <c16:uniqueId val="{00000009-92CF-406E-B206-C1E7D1A6FBED}"/>
              </c:ext>
            </c:extLst>
          </c:dPt>
          <c:dPt>
            <c:idx val="5"/>
            <c:bubble3D val="0"/>
            <c:explosion val="12"/>
            <c:spPr>
              <a:solidFill>
                <a:srgbClr val="099339"/>
              </a:solidFill>
              <a:ln w="19050">
                <a:solidFill>
                  <a:schemeClr val="bg1"/>
                </a:solidFill>
              </a:ln>
              <a:effectLst/>
            </c:spPr>
            <c:extLst>
              <c:ext xmlns:c16="http://schemas.microsoft.com/office/drawing/2014/chart" uri="{C3380CC4-5D6E-409C-BE32-E72D297353CC}">
                <c16:uniqueId val="{0000000B-92CF-406E-B206-C1E7D1A6FBED}"/>
              </c:ext>
            </c:extLst>
          </c:dPt>
          <c:dPt>
            <c:idx val="6"/>
            <c:bubble3D val="0"/>
            <c:spPr>
              <a:solidFill>
                <a:srgbClr val="6BA861"/>
              </a:solidFill>
              <a:ln w="19050">
                <a:solidFill>
                  <a:schemeClr val="bg1"/>
                </a:solidFill>
              </a:ln>
              <a:effectLst/>
            </c:spPr>
            <c:extLst>
              <c:ext xmlns:c16="http://schemas.microsoft.com/office/drawing/2014/chart" uri="{C3380CC4-5D6E-409C-BE32-E72D297353CC}">
                <c16:uniqueId val="{0000000D-92CF-406E-B206-C1E7D1A6FBED}"/>
              </c:ext>
            </c:extLst>
          </c:dPt>
          <c:dPt>
            <c:idx val="7"/>
            <c:bubble3D val="0"/>
            <c:spPr>
              <a:pattFill prst="ltHorz">
                <a:fgClr>
                  <a:srgbClr val="F6E160"/>
                </a:fgClr>
                <a:bgClr>
                  <a:schemeClr val="bg1"/>
                </a:bgClr>
              </a:pattFill>
              <a:ln w="19050">
                <a:solidFill>
                  <a:schemeClr val="bg1"/>
                </a:solidFill>
              </a:ln>
              <a:effectLst/>
            </c:spPr>
            <c:extLst>
              <c:ext xmlns:c16="http://schemas.microsoft.com/office/drawing/2014/chart" uri="{C3380CC4-5D6E-409C-BE32-E72D297353CC}">
                <c16:uniqueId val="{0000000F-92CF-406E-B206-C1E7D1A6FBED}"/>
              </c:ext>
            </c:extLst>
          </c:dPt>
          <c:dPt>
            <c:idx val="8"/>
            <c:bubble3D val="0"/>
            <c:spPr>
              <a:pattFill prst="ltVert">
                <a:fgClr>
                  <a:srgbClr val="EDCD0D"/>
                </a:fgClr>
                <a:bgClr>
                  <a:schemeClr val="bg1"/>
                </a:bgClr>
              </a:pattFill>
              <a:ln w="19050">
                <a:solidFill>
                  <a:schemeClr val="bg1"/>
                </a:solidFill>
              </a:ln>
              <a:effectLst/>
            </c:spPr>
            <c:extLst>
              <c:ext xmlns:c16="http://schemas.microsoft.com/office/drawing/2014/chart" uri="{C3380CC4-5D6E-409C-BE32-E72D297353CC}">
                <c16:uniqueId val="{00000011-92CF-406E-B206-C1E7D1A6FBED}"/>
              </c:ext>
            </c:extLst>
          </c:dPt>
          <c:dLbls>
            <c:dLbl>
              <c:idx val="0"/>
              <c:layout>
                <c:manualLayout>
                  <c:x val="3.815700236859352E-3"/>
                  <c:y val="5.0866949043653293E-3"/>
                </c:manualLayout>
              </c:layout>
              <c:tx>
                <c:rich>
                  <a:bodyPr rot="0" spcFirstLastPara="1" vertOverflow="ellipsis" vert="horz" wrap="square" lIns="38100" tIns="19050" rIns="38100" bIns="19050" anchor="ctr" anchorCtr="0">
                    <a:noAutofit/>
                  </a:bodyPr>
                  <a:lstStyle/>
                  <a:p>
                    <a:pPr algn="r">
                      <a:defRPr sz="1200" b="1" i="0" u="none" strike="noStrike" kern="1200" baseline="0">
                        <a:solidFill>
                          <a:schemeClr val="tx1">
                            <a:lumMod val="75000"/>
                            <a:lumOff val="25000"/>
                          </a:schemeClr>
                        </a:solidFill>
                        <a:latin typeface="+mn-lt"/>
                        <a:ea typeface="+mn-ea"/>
                        <a:cs typeface="+mn-cs"/>
                      </a:defRPr>
                    </a:pPr>
                    <a:fld id="{1A8F78EC-21F3-4B3A-A1E4-A85A0AB3B081}" type="CATEGORYNAME">
                      <a:rPr lang="en-US" sz="1200" b="1"/>
                      <a:pPr algn="r">
                        <a:defRPr sz="1200" b="1"/>
                      </a:pPr>
                      <a:t>[RUBRIKENNAME]</a:t>
                    </a:fld>
                    <a:r>
                      <a:rPr lang="en-US" sz="1200" b="1"/>
                      <a:t>:</a:t>
                    </a:r>
                    <a:r>
                      <a:rPr lang="en-US" sz="1200" b="1" baseline="0"/>
                      <a:t> </a:t>
                    </a:r>
                    <a:fld id="{35AEF093-49B5-443A-AABD-4BBF6D4C2EF5}" type="VALUE">
                      <a:rPr lang="en-US" sz="1200" b="1" baseline="0"/>
                      <a:pPr algn="r">
                        <a:defRPr sz="1200" b="1"/>
                      </a:pPr>
                      <a:t>[WERT]</a:t>
                    </a:fld>
                    <a:endParaRPr lang="en-US" sz="1200" b="1" baseline="0"/>
                  </a:p>
                </c:rich>
              </c:tx>
              <c:spPr>
                <a:noFill/>
                <a:ln>
                  <a:noFill/>
                </a:ln>
                <a:effectLst/>
              </c:spPr>
              <c:txPr>
                <a:bodyPr rot="0" spcFirstLastPara="1" vertOverflow="ellipsis" vert="horz" wrap="square" lIns="38100" tIns="19050" rIns="38100" bIns="19050" anchor="ctr" anchorCtr="0">
                  <a:noAutofit/>
                </a:bodyPr>
                <a:lstStyle/>
                <a:p>
                  <a:pPr algn="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5525338476995524"/>
                      <c:h val="0.10682059299167192"/>
                    </c:manualLayout>
                  </c15:layout>
                  <c15:dlblFieldTable/>
                  <c15:showDataLabelsRange val="0"/>
                </c:ext>
                <c:ext xmlns:c16="http://schemas.microsoft.com/office/drawing/2014/chart" uri="{C3380CC4-5D6E-409C-BE32-E72D297353CC}">
                  <c16:uniqueId val="{00000001-92CF-406E-B206-C1E7D1A6FBED}"/>
                </c:ext>
              </c:extLst>
            </c:dLbl>
            <c:dLbl>
              <c:idx val="1"/>
              <c:layout>
                <c:manualLayout>
                  <c:x val="-4.7330571676234955E-3"/>
                  <c:y val="3.3405246649430113E-2"/>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fld id="{B942F592-A147-4D4A-AC2E-8C87395C86AB}" type="CATEGORYNAME">
                      <a:rPr lang="en-US" sz="1200"/>
                      <a:pPr algn="r">
                        <a:defRPr sz="1200"/>
                      </a:pPr>
                      <a:t>[RUBRIKENNAME]</a:t>
                    </a:fld>
                    <a:r>
                      <a:rPr lang="en-US" sz="1200"/>
                      <a:t>:</a:t>
                    </a:r>
                    <a:r>
                      <a:rPr lang="en-US" sz="1200" baseline="0"/>
                      <a:t> </a:t>
                    </a:r>
                    <a:fld id="{A679EEE3-600A-4EC8-86A2-DF9845FED15E}" type="VALUE">
                      <a:rPr lang="en-US" sz="1200" baseline="0"/>
                      <a:pPr algn="r">
                        <a:defRPr sz="1200"/>
                      </a:pPr>
                      <a:t>[WERT]</a:t>
                    </a:fld>
                    <a:endParaRPr lang="en-US" sz="1200" baseline="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5007566124320058"/>
                      <c:h val="0.1039794135449313"/>
                    </c:manualLayout>
                  </c15:layout>
                  <c15:dlblFieldTable/>
                  <c15:showDataLabelsRange val="0"/>
                </c:ext>
                <c:ext xmlns:c16="http://schemas.microsoft.com/office/drawing/2014/chart" uri="{C3380CC4-5D6E-409C-BE32-E72D297353CC}">
                  <c16:uniqueId val="{00000003-92CF-406E-B206-C1E7D1A6FBED}"/>
                </c:ext>
              </c:extLst>
            </c:dLbl>
            <c:dLbl>
              <c:idx val="2"/>
              <c:layout>
                <c:manualLayout>
                  <c:x val="-7.1397205864596703E-3"/>
                  <c:y val="3.760725716759368E-2"/>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fld id="{FA31E475-2418-4C05-A1A4-014CE77734A6}" type="CATEGORYNAME">
                      <a:rPr lang="en-US" sz="1200"/>
                      <a:pPr algn="r">
                        <a:defRPr sz="1200"/>
                      </a:pPr>
                      <a:t>[RUBRIKENNAME]</a:t>
                    </a:fld>
                    <a:r>
                      <a:rPr lang="en-US" sz="1200"/>
                      <a:t>: </a:t>
                    </a:r>
                    <a:fld id="{B154ECC7-4CC9-49D7-A21C-37772AD3FC39}" type="VALUE">
                      <a:rPr lang="en-US" sz="1200" baseline="0"/>
                      <a:pPr algn="r">
                        <a:defRPr sz="1200"/>
                      </a:pPr>
                      <a:t>[WERT]</a:t>
                    </a:fld>
                    <a:endParaRPr lang="en-US" sz="120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17194967978839501"/>
                      <c:h val="9.8398948760400493E-2"/>
                    </c:manualLayout>
                  </c15:layout>
                  <c15:dlblFieldTable/>
                  <c15:showDataLabelsRange val="0"/>
                </c:ext>
                <c:ext xmlns:c16="http://schemas.microsoft.com/office/drawing/2014/chart" uri="{C3380CC4-5D6E-409C-BE32-E72D297353CC}">
                  <c16:uniqueId val="{00000005-92CF-406E-B206-C1E7D1A6FBED}"/>
                </c:ext>
              </c:extLst>
            </c:dLbl>
            <c:dLbl>
              <c:idx val="3"/>
              <c:layout>
                <c:manualLayout>
                  <c:x val="-5.9427573650438326E-2"/>
                  <c:y val="3.4910699513909134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9FF60B33-96DE-4EB0-AFA5-30AF324CCA1B}" type="CATEGORYNAME">
                      <a:rPr lang="en-US" sz="1200" b="1"/>
                      <a:pPr>
                        <a:defRPr sz="1200" b="1"/>
                      </a:pPr>
                      <a:t>[RUBRIKENNAME]</a:t>
                    </a:fld>
                    <a:r>
                      <a:rPr lang="en-US" sz="1200" b="1" baseline="0"/>
                      <a:t>: </a:t>
                    </a:r>
                    <a:fld id="{8A7E8D42-5A33-4338-A047-697331C5300E}" type="VALUE">
                      <a:rPr lang="en-US" sz="1200" b="1" baseline="0"/>
                      <a:pPr>
                        <a:defRPr sz="1200" b="1"/>
                      </a:pPr>
                      <a:t>[WERT]</a:t>
                    </a:fld>
                    <a:endParaRPr lang="en-US" sz="1200" b="1" baseline="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CF-406E-B206-C1E7D1A6FBED}"/>
                </c:ext>
              </c:extLst>
            </c:dLbl>
            <c:dLbl>
              <c:idx val="4"/>
              <c:layout>
                <c:manualLayout>
                  <c:x val="3.7835965217431287E-2"/>
                  <c:y val="8.4255750499615256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F4BCB03F-56A6-4AF9-82B2-18311C64C3E1}" type="CATEGORYNAME">
                      <a:rPr lang="en-US" sz="1200" b="1"/>
                      <a:pPr>
                        <a:defRPr sz="1200" b="1"/>
                      </a:pPr>
                      <a:t>[RUBRIKENNAME]</a:t>
                    </a:fld>
                    <a:r>
                      <a:rPr lang="en-US" sz="1200" b="1"/>
                      <a:t>:</a:t>
                    </a:r>
                    <a:r>
                      <a:rPr lang="en-US" sz="1200" b="1" baseline="0"/>
                      <a:t> </a:t>
                    </a:r>
                    <a:fld id="{7D7774B0-3B08-4D41-8F30-800CE46D59D4}" type="VALUE">
                      <a:rPr lang="en-US" sz="1200" b="1" baseline="0"/>
                      <a:pPr>
                        <a:defRPr sz="1200" b="1"/>
                      </a:pPr>
                      <a:t>[WERT]</a:t>
                    </a:fld>
                    <a:endParaRPr lang="en-US" sz="1200" b="1" baseline="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CF-406E-B206-C1E7D1A6FBED}"/>
                </c:ext>
              </c:extLst>
            </c:dLbl>
            <c:dLbl>
              <c:idx val="5"/>
              <c:layout>
                <c:manualLayout>
                  <c:x val="7.5401275076029404E-3"/>
                  <c:y val="-3.4717694040187932E-3"/>
                </c:manualLayout>
              </c:layout>
              <c:tx>
                <c:rich>
                  <a:bodyPr rot="0" spcFirstLastPara="1" vertOverflow="ellipsis" vert="horz" wrap="square" lIns="38100" tIns="19050" rIns="38100" bIns="19050" anchor="ctr" anchorCtr="0">
                    <a:spAutoFit/>
                  </a:bodyPr>
                  <a:lstStyle/>
                  <a:p>
                    <a:pPr algn="l">
                      <a:defRPr sz="1200" b="1" i="0" u="none" strike="noStrike" kern="1200" baseline="0">
                        <a:solidFill>
                          <a:schemeClr val="tx1">
                            <a:lumMod val="75000"/>
                            <a:lumOff val="25000"/>
                          </a:schemeClr>
                        </a:solidFill>
                        <a:latin typeface="+mn-lt"/>
                        <a:ea typeface="+mn-ea"/>
                        <a:cs typeface="+mn-cs"/>
                      </a:defRPr>
                    </a:pPr>
                    <a:fld id="{D55B3899-21CE-4C34-9632-EE6CE4ED2B17}" type="CATEGORYNAME">
                      <a:rPr lang="en-US" sz="1200" b="1"/>
                      <a:pPr algn="l">
                        <a:defRPr sz="1200" b="1"/>
                      </a:pPr>
                      <a:t>[RUBRIKENNAME]</a:t>
                    </a:fld>
                    <a:r>
                      <a:rPr lang="en-US" sz="1200" b="1"/>
                      <a:t>:</a:t>
                    </a:r>
                    <a:r>
                      <a:rPr lang="en-US" sz="1200" b="1" baseline="0"/>
                      <a:t> </a:t>
                    </a:r>
                    <a:fld id="{89C6BCA3-206D-485A-88F6-720D55FFBE07}" type="VALUE">
                      <a:rPr lang="en-US" sz="1200" b="1" baseline="0"/>
                      <a:pPr algn="l">
                        <a:defRPr sz="1200" b="1"/>
                      </a:pPr>
                      <a:t>[WERT]</a:t>
                    </a:fld>
                    <a:endParaRPr lang="en-US" sz="1200" b="1" baseline="0"/>
                  </a:p>
                </c:rich>
              </c:tx>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2CF-406E-B206-C1E7D1A6FBED}"/>
                </c:ext>
              </c:extLst>
            </c:dLbl>
            <c:dLbl>
              <c:idx val="6"/>
              <c:layout>
                <c:manualLayout>
                  <c:x val="2.28881165112883E-2"/>
                  <c:y val="-4.9448946015289146E-2"/>
                </c:manualLayout>
              </c:layout>
              <c:tx>
                <c:rich>
                  <a:bodyPr rot="0" spcFirstLastPara="1" vertOverflow="ellipsis" vert="horz" wrap="square" lIns="38100" tIns="19050" rIns="38100" bIns="19050" anchor="ctr" anchorCtr="0">
                    <a:noAutofit/>
                  </a:bodyPr>
                  <a:lstStyle/>
                  <a:p>
                    <a:pPr algn="l">
                      <a:defRPr sz="1200" b="0" i="0" u="none" strike="noStrike" kern="1200" baseline="0">
                        <a:solidFill>
                          <a:schemeClr val="tx1">
                            <a:lumMod val="75000"/>
                            <a:lumOff val="25000"/>
                          </a:schemeClr>
                        </a:solidFill>
                        <a:latin typeface="+mn-lt"/>
                        <a:ea typeface="+mn-ea"/>
                        <a:cs typeface="+mn-cs"/>
                      </a:defRPr>
                    </a:pPr>
                    <a:fld id="{0DC3EF5D-5977-47BD-9187-E2BA74227CD6}" type="CATEGORYNAME">
                      <a:rPr lang="en-US" sz="1200"/>
                      <a:pPr algn="l">
                        <a:defRPr sz="1200"/>
                      </a:pPr>
                      <a:t>[RUBRIKENNAME]</a:t>
                    </a:fld>
                    <a:r>
                      <a:rPr lang="en-US" sz="1200"/>
                      <a:t>:</a:t>
                    </a:r>
                    <a:r>
                      <a:rPr lang="en-US" sz="1200" baseline="0"/>
                      <a:t> </a:t>
                    </a:r>
                    <a:fld id="{56DF20AE-4680-423B-BBB1-4A3C5B271FC4}" type="VALUE">
                      <a:rPr lang="en-US" sz="1200" baseline="0"/>
                      <a:pPr algn="l">
                        <a:defRPr sz="1200"/>
                      </a:pPr>
                      <a:t>[WERT]</a:t>
                    </a:fld>
                    <a:endParaRPr lang="en-US" sz="1200" baseline="0"/>
                  </a:p>
                </c:rich>
              </c:tx>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210148972700911"/>
                      <c:h val="0.10593780610462901"/>
                    </c:manualLayout>
                  </c15:layout>
                  <c15:dlblFieldTable/>
                  <c15:showDataLabelsRange val="0"/>
                </c:ext>
                <c:ext xmlns:c16="http://schemas.microsoft.com/office/drawing/2014/chart" uri="{C3380CC4-5D6E-409C-BE32-E72D297353CC}">
                  <c16:uniqueId val="{0000000D-92CF-406E-B206-C1E7D1A6FBED}"/>
                </c:ext>
              </c:extLst>
            </c:dLbl>
            <c:dLbl>
              <c:idx val="7"/>
              <c:layout>
                <c:manualLayout>
                  <c:x val="-7.8067804944146005E-3"/>
                  <c:y val="-5.4255527281226436E-2"/>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r>
                      <a:rPr lang="en-US" sz="1200" dirty="0" err="1"/>
                      <a:t>Innen</a:t>
                    </a:r>
                    <a:r>
                      <a:rPr lang="en-US" sz="1200" dirty="0"/>
                      <a:t>-/ </a:t>
                    </a:r>
                    <a:fld id="{AF6EC8BD-B433-4E64-9545-200582890FFD}" type="CATEGORYNAME">
                      <a:rPr lang="en-US" sz="1200" smtClean="0"/>
                      <a:pPr algn="r">
                        <a:defRPr sz="1200"/>
                      </a:pPr>
                      <a:t>[RUBRIKENNAME]</a:t>
                    </a:fld>
                    <a:r>
                      <a:rPr lang="en-US" sz="1200" dirty="0"/>
                      <a:t>:</a:t>
                    </a:r>
                    <a:r>
                      <a:rPr lang="en-US" sz="1200" baseline="0" dirty="0"/>
                      <a:t> </a:t>
                    </a:r>
                    <a:fld id="{1B47DC39-5D34-48AE-978A-271B128BB20A}" type="VALUE">
                      <a:rPr lang="en-US" sz="1200" baseline="0"/>
                      <a:pPr algn="r">
                        <a:defRPr sz="1200"/>
                      </a:pPr>
                      <a:t>[WERT]</a:t>
                    </a:fld>
                    <a:endParaRPr lang="en-US" sz="1200" baseline="0" dirty="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31799608676703933"/>
                      <c:h val="0.12826161457799906"/>
                    </c:manualLayout>
                  </c15:layout>
                  <c15:dlblFieldTable/>
                  <c15:showDataLabelsRange val="0"/>
                </c:ext>
                <c:ext xmlns:c16="http://schemas.microsoft.com/office/drawing/2014/chart" uri="{C3380CC4-5D6E-409C-BE32-E72D297353CC}">
                  <c16:uniqueId val="{0000000F-92CF-406E-B206-C1E7D1A6FBED}"/>
                </c:ext>
              </c:extLst>
            </c:dLbl>
            <c:dLbl>
              <c:idx val="8"/>
              <c:layout>
                <c:manualLayout>
                  <c:x val="-5.344503307200512E-3"/>
                  <c:y val="-2.2125120198200061E-3"/>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fld id="{0B7743EF-6377-46D7-84A1-73F8FA4C4C73}" type="CATEGORYNAME">
                      <a:rPr lang="en-US" sz="1200"/>
                      <a:pPr algn="r">
                        <a:defRPr sz="1200"/>
                      </a:pPr>
                      <a:t>[RUBRIKENNAME]</a:t>
                    </a:fld>
                    <a:r>
                      <a:rPr lang="en-US" sz="1200"/>
                      <a:t>:</a:t>
                    </a:r>
                    <a:r>
                      <a:rPr lang="en-US" sz="1200" baseline="0"/>
                      <a:t> </a:t>
                    </a:r>
                    <a:fld id="{B08035F7-0315-4569-A485-748EA79BA6DB}" type="VALUE">
                      <a:rPr lang="en-US" sz="1200" baseline="0"/>
                      <a:pPr algn="r">
                        <a:defRPr sz="1200"/>
                      </a:pPr>
                      <a:t>[WERT]</a:t>
                    </a:fld>
                    <a:endParaRPr lang="en-US" sz="1200" baseline="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3836898102413015"/>
                      <c:h val="0.1527235686521172"/>
                    </c:manualLayout>
                  </c15:layout>
                  <c15:dlblFieldTable/>
                  <c15:showDataLabelsRange val="0"/>
                </c:ext>
                <c:ext xmlns:c16="http://schemas.microsoft.com/office/drawing/2014/chart" uri="{C3380CC4-5D6E-409C-BE32-E72D297353CC}">
                  <c16:uniqueId val="{00000011-92CF-406E-B206-C1E7D1A6FBE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showLeaderLines val="1"/>
            <c:leaderLines>
              <c:spPr>
                <a:ln w="9525" cap="flat" cmpd="sng" algn="ctr">
                  <a:noFill/>
                  <a:round/>
                </a:ln>
                <a:effectLst>
                  <a:glow>
                    <a:schemeClr val="tx1">
                      <a:lumMod val="50000"/>
                      <a:lumOff val="50000"/>
                      <a:alpha val="44000"/>
                    </a:schemeClr>
                  </a:glow>
                  <a:softEdge rad="0"/>
                </a:effectLst>
              </c:spPr>
            </c:leaderLines>
            <c:extLst>
              <c:ext xmlns:c15="http://schemas.microsoft.com/office/drawing/2012/chart" uri="{CE6537A1-D6FC-4f65-9D91-7224C49458BB}"/>
            </c:extLst>
          </c:dLbls>
          <c:cat>
            <c:strRef>
              <c:f>'Fonds 2 %'!$D$6:$D$14</c:f>
              <c:strCache>
                <c:ptCount val="9"/>
                <c:pt idx="0">
                  <c:v>Horizon Europe</c:v>
                </c:pt>
                <c:pt idx="1">
                  <c:v>InvestEU u.a.</c:v>
                </c:pt>
                <c:pt idx="2">
                  <c:v>Übrige</c:v>
                </c:pt>
                <c:pt idx="3">
                  <c:v>ESF+</c:v>
                </c:pt>
                <c:pt idx="4">
                  <c:v>EFRE</c:v>
                </c:pt>
                <c:pt idx="5">
                  <c:v>ELER</c:v>
                </c:pt>
                <c:pt idx="6">
                  <c:v>EAGF u. a.</c:v>
                </c:pt>
                <c:pt idx="7">
                  <c:v>Außenpolitik</c:v>
                </c:pt>
                <c:pt idx="8">
                  <c:v>EU-Kommission</c:v>
                </c:pt>
              </c:strCache>
            </c:strRef>
          </c:cat>
          <c:val>
            <c:numRef>
              <c:f>'Fonds 2 %'!$G$6:$G$14</c:f>
              <c:numCache>
                <c:formatCode>0.0%</c:formatCode>
                <c:ptCount val="9"/>
                <c:pt idx="0">
                  <c:v>7.0999999999999994E-2</c:v>
                </c:pt>
                <c:pt idx="1">
                  <c:v>5.1999999999999998E-2</c:v>
                </c:pt>
                <c:pt idx="2">
                  <c:v>4.3999999999999997E-2</c:v>
                </c:pt>
                <c:pt idx="3">
                  <c:v>8.2000000000000003E-2</c:v>
                </c:pt>
                <c:pt idx="4">
                  <c:v>0.187</c:v>
                </c:pt>
                <c:pt idx="5">
                  <c:v>7.1999999999999995E-2</c:v>
                </c:pt>
                <c:pt idx="6">
                  <c:v>0.24</c:v>
                </c:pt>
                <c:pt idx="7">
                  <c:v>0.125</c:v>
                </c:pt>
                <c:pt idx="8">
                  <c:v>6.8000000000000005E-2</c:v>
                </c:pt>
              </c:numCache>
            </c:numRef>
          </c:val>
          <c:extLst>
            <c:ext xmlns:c16="http://schemas.microsoft.com/office/drawing/2014/chart" uri="{C3380CC4-5D6E-409C-BE32-E72D297353CC}">
              <c16:uniqueId val="{00000012-92CF-406E-B206-C1E7D1A6FBED}"/>
            </c:ext>
          </c:extLst>
        </c:ser>
        <c:dLbls>
          <c:showLegendKey val="0"/>
          <c:showVal val="0"/>
          <c:showCatName val="0"/>
          <c:showSerName val="0"/>
          <c:showPercent val="0"/>
          <c:showBubbleSize val="0"/>
          <c:showLeaderLines val="1"/>
        </c:dLbls>
        <c:firstSliceAng val="26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08982875463842"/>
          <c:y val="7.0909077741875173E-2"/>
          <c:w val="0.43978217776588491"/>
          <c:h val="0.87534958957788545"/>
        </c:manualLayout>
      </c:layout>
      <c:pieChart>
        <c:varyColors val="1"/>
        <c:ser>
          <c:idx val="0"/>
          <c:order val="0"/>
          <c:spPr>
            <a:solidFill>
              <a:srgbClr val="F68A4B"/>
            </a:solidFill>
            <a:ln>
              <a:solidFill>
                <a:schemeClr val="bg1"/>
              </a:solidFill>
            </a:ln>
          </c:spPr>
          <c:explosion val="9"/>
          <c:dPt>
            <c:idx val="0"/>
            <c:bubble3D val="0"/>
            <c:spPr>
              <a:solidFill>
                <a:srgbClr val="F68A4B"/>
              </a:solidFill>
              <a:ln w="19050">
                <a:solidFill>
                  <a:schemeClr val="bg1"/>
                </a:solidFill>
              </a:ln>
              <a:effectLst/>
            </c:spPr>
            <c:extLst>
              <c:ext xmlns:c16="http://schemas.microsoft.com/office/drawing/2014/chart" uri="{C3380CC4-5D6E-409C-BE32-E72D297353CC}">
                <c16:uniqueId val="{00000001-17B2-4BBA-AF29-9CC6DCAA4F2D}"/>
              </c:ext>
            </c:extLst>
          </c:dPt>
          <c:dPt>
            <c:idx val="1"/>
            <c:bubble3D val="0"/>
            <c:spPr>
              <a:solidFill>
                <a:srgbClr val="F68A4B"/>
              </a:solidFill>
              <a:ln w="19050">
                <a:solidFill>
                  <a:schemeClr val="bg1"/>
                </a:solidFill>
              </a:ln>
              <a:effectLst/>
            </c:spPr>
            <c:extLst>
              <c:ext xmlns:c16="http://schemas.microsoft.com/office/drawing/2014/chart" uri="{C3380CC4-5D6E-409C-BE32-E72D297353CC}">
                <c16:uniqueId val="{00000003-17B2-4BBA-AF29-9CC6DCAA4F2D}"/>
              </c:ext>
            </c:extLst>
          </c:dPt>
          <c:dPt>
            <c:idx val="2"/>
            <c:bubble3D val="0"/>
            <c:spPr>
              <a:solidFill>
                <a:srgbClr val="F68A4B"/>
              </a:solidFill>
              <a:ln w="19050">
                <a:solidFill>
                  <a:schemeClr val="bg1"/>
                </a:solidFill>
              </a:ln>
              <a:effectLst/>
            </c:spPr>
            <c:extLst>
              <c:ext xmlns:c16="http://schemas.microsoft.com/office/drawing/2014/chart" uri="{C3380CC4-5D6E-409C-BE32-E72D297353CC}">
                <c16:uniqueId val="{00000005-17B2-4BBA-AF29-9CC6DCAA4F2D}"/>
              </c:ext>
            </c:extLst>
          </c:dPt>
          <c:dPt>
            <c:idx val="3"/>
            <c:bubble3D val="0"/>
            <c:spPr>
              <a:solidFill>
                <a:srgbClr val="F68A4B"/>
              </a:solidFill>
              <a:ln w="19050">
                <a:solidFill>
                  <a:schemeClr val="bg1"/>
                </a:solidFill>
              </a:ln>
              <a:effectLst/>
            </c:spPr>
            <c:extLst>
              <c:ext xmlns:c16="http://schemas.microsoft.com/office/drawing/2014/chart" uri="{C3380CC4-5D6E-409C-BE32-E72D297353CC}">
                <c16:uniqueId val="{00000007-17B2-4BBA-AF29-9CC6DCAA4F2D}"/>
              </c:ext>
            </c:extLst>
          </c:dPt>
          <c:dPt>
            <c:idx val="4"/>
            <c:bubble3D val="0"/>
            <c:spPr>
              <a:solidFill>
                <a:srgbClr val="F68A4B"/>
              </a:solidFill>
              <a:ln w="19050">
                <a:solidFill>
                  <a:schemeClr val="bg1"/>
                </a:solidFill>
              </a:ln>
              <a:effectLst/>
            </c:spPr>
            <c:extLst>
              <c:ext xmlns:c16="http://schemas.microsoft.com/office/drawing/2014/chart" uri="{C3380CC4-5D6E-409C-BE32-E72D297353CC}">
                <c16:uniqueId val="{00000009-17B2-4BBA-AF29-9CC6DCAA4F2D}"/>
              </c:ext>
            </c:extLst>
          </c:dPt>
          <c:dPt>
            <c:idx val="5"/>
            <c:bubble3D val="0"/>
            <c:spPr>
              <a:solidFill>
                <a:srgbClr val="F68A4B"/>
              </a:solidFill>
              <a:ln w="19050">
                <a:solidFill>
                  <a:schemeClr val="bg1"/>
                </a:solidFill>
              </a:ln>
              <a:effectLst/>
            </c:spPr>
            <c:extLst>
              <c:ext xmlns:c16="http://schemas.microsoft.com/office/drawing/2014/chart" uri="{C3380CC4-5D6E-409C-BE32-E72D297353CC}">
                <c16:uniqueId val="{0000000B-17B2-4BBA-AF29-9CC6DCAA4F2D}"/>
              </c:ext>
            </c:extLst>
          </c:dPt>
          <c:dPt>
            <c:idx val="6"/>
            <c:bubble3D val="0"/>
            <c:spPr>
              <a:solidFill>
                <a:srgbClr val="F68A4B"/>
              </a:solidFill>
              <a:ln w="19050">
                <a:solidFill>
                  <a:schemeClr val="bg1"/>
                </a:solidFill>
              </a:ln>
              <a:effectLst/>
            </c:spPr>
            <c:extLst>
              <c:ext xmlns:c16="http://schemas.microsoft.com/office/drawing/2014/chart" uri="{C3380CC4-5D6E-409C-BE32-E72D297353CC}">
                <c16:uniqueId val="{0000000D-17B2-4BBA-AF29-9CC6DCAA4F2D}"/>
              </c:ext>
            </c:extLst>
          </c:dPt>
          <c:dLbls>
            <c:dLbl>
              <c:idx val="0"/>
              <c:layout>
                <c:manualLayout>
                  <c:x val="-7.8269839059488516E-3"/>
                  <c:y val="-4.89385907392339E-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r">
                    <a:defRPr sz="1200" b="1"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extLst>
                <c:ext xmlns:c15="http://schemas.microsoft.com/office/drawing/2012/chart" uri="{CE6537A1-D6FC-4f65-9D91-7224C49458BB}">
                  <c15:layout>
                    <c:manualLayout>
                      <c:w val="0.28009146324320083"/>
                      <c:h val="6.6330507648835621E-2"/>
                    </c:manualLayout>
                  </c15:layout>
                </c:ext>
                <c:ext xmlns:c16="http://schemas.microsoft.com/office/drawing/2014/chart" uri="{C3380CC4-5D6E-409C-BE32-E72D297353CC}">
                  <c16:uniqueId val="{00000001-17B2-4BBA-AF29-9CC6DCAA4F2D}"/>
                </c:ext>
              </c:extLst>
            </c:dLbl>
            <c:dLbl>
              <c:idx val="1"/>
              <c:layout>
                <c:manualLayout>
                  <c:x val="-8.9663521168297077E-3"/>
                  <c:y val="-0.11200341441391509"/>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7B2-4BBA-AF29-9CC6DCAA4F2D}"/>
                </c:ext>
              </c:extLst>
            </c:dLbl>
            <c:dLbl>
              <c:idx val="2"/>
              <c:layout>
                <c:manualLayout>
                  <c:x val="-9.7149927016618644E-3"/>
                  <c:y val="-9.9356024396217366E-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extLst>
                <c:ext xmlns:c15="http://schemas.microsoft.com/office/drawing/2012/chart" uri="{CE6537A1-D6FC-4f65-9D91-7224C49458BB}">
                  <c15:layout>
                    <c:manualLayout>
                      <c:w val="0.21766263981866116"/>
                      <c:h val="8.6677147770395341E-2"/>
                    </c:manualLayout>
                  </c15:layout>
                </c:ext>
                <c:ext xmlns:c16="http://schemas.microsoft.com/office/drawing/2014/chart" uri="{C3380CC4-5D6E-409C-BE32-E72D297353CC}">
                  <c16:uniqueId val="{00000005-17B2-4BBA-AF29-9CC6DCAA4F2D}"/>
                </c:ext>
              </c:extLst>
            </c:dLbl>
            <c:dLbl>
              <c:idx val="3"/>
              <c:layout>
                <c:manualLayout>
                  <c:x val="2.176931803525697E-2"/>
                  <c:y val="-1.3091470469773572E-2"/>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extLst>
                <c:ext xmlns:c15="http://schemas.microsoft.com/office/drawing/2012/chart" uri="{CE6537A1-D6FC-4f65-9D91-7224C49458BB}">
                  <c15:layout>
                    <c:manualLayout>
                      <c:w val="0.22199765090426291"/>
                      <c:h val="0.18568111373577612"/>
                    </c:manualLayout>
                  </c15:layout>
                </c:ext>
                <c:ext xmlns:c16="http://schemas.microsoft.com/office/drawing/2014/chart" uri="{C3380CC4-5D6E-409C-BE32-E72D297353CC}">
                  <c16:uniqueId val="{00000007-17B2-4BBA-AF29-9CC6DCAA4F2D}"/>
                </c:ext>
              </c:extLst>
            </c:dLbl>
            <c:dLbl>
              <c:idx val="4"/>
              <c:layout>
                <c:manualLayout>
                  <c:x val="-1.7904324474644111E-2"/>
                  <c:y val="8.7303064801769498E-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extLst>
                <c:ext xmlns:c15="http://schemas.microsoft.com/office/drawing/2012/chart" uri="{CE6537A1-D6FC-4f65-9D91-7224C49458BB}">
                  <c15:layout>
                    <c:manualLayout>
                      <c:w val="0.17875359101553889"/>
                      <c:h val="5.8191789705939377E-2"/>
                    </c:manualLayout>
                  </c15:layout>
                </c:ext>
                <c:ext xmlns:c16="http://schemas.microsoft.com/office/drawing/2014/chart" uri="{C3380CC4-5D6E-409C-BE32-E72D297353CC}">
                  <c16:uniqueId val="{00000009-17B2-4BBA-AF29-9CC6DCAA4F2D}"/>
                </c:ext>
              </c:extLst>
            </c:dLbl>
            <c:dLbl>
              <c:idx val="5"/>
              <c:layout>
                <c:manualLayout>
                  <c:x val="-1.5566480368578479E-2"/>
                  <c:y val="2.9099875964827732E-2"/>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extLst>
                <c:ext xmlns:c15="http://schemas.microsoft.com/office/drawing/2012/chart" uri="{CE6537A1-D6FC-4f65-9D91-7224C49458BB}">
                  <c15:layout>
                    <c:manualLayout>
                      <c:w val="0.16235106048342685"/>
                      <c:h val="6.7754871211462855E-2"/>
                    </c:manualLayout>
                  </c15:layout>
                </c:ext>
                <c:ext xmlns:c16="http://schemas.microsoft.com/office/drawing/2014/chart" uri="{C3380CC4-5D6E-409C-BE32-E72D297353CC}">
                  <c16:uniqueId val="{0000000B-17B2-4BBA-AF29-9CC6DCAA4F2D}"/>
                </c:ext>
              </c:extLst>
            </c:dLbl>
            <c:dLbl>
              <c:idx val="6"/>
              <c:layout>
                <c:manualLayout>
                  <c:x val="-1.2473429638318741E-2"/>
                  <c:y val="-6.4385541674529603E-3"/>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17B2-4BBA-AF29-9CC6DCAA4F2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NGEU!$D$6:$D$12</c:f>
              <c:strCache>
                <c:ptCount val="7"/>
                <c:pt idx="0">
                  <c:v>Horizon Europe</c:v>
                </c:pt>
                <c:pt idx="1">
                  <c:v>InvestEU</c:v>
                </c:pt>
                <c:pt idx="2">
                  <c:v>REACT-EU</c:v>
                </c:pt>
                <c:pt idx="3">
                  <c:v>Aufbau- und Resilienzfazilität</c:v>
                </c:pt>
                <c:pt idx="4">
                  <c:v>rescEU</c:v>
                </c:pt>
                <c:pt idx="5">
                  <c:v>ELER</c:v>
                </c:pt>
                <c:pt idx="6">
                  <c:v>JTF</c:v>
                </c:pt>
              </c:strCache>
            </c:strRef>
          </c:cat>
          <c:val>
            <c:numRef>
              <c:f>NGEU!$I$6:$I$12</c:f>
              <c:numCache>
                <c:formatCode>0.0</c:formatCode>
                <c:ptCount val="7"/>
                <c:pt idx="0">
                  <c:v>5.4119999999999999</c:v>
                </c:pt>
                <c:pt idx="1">
                  <c:v>6.0739999999999998</c:v>
                </c:pt>
                <c:pt idx="2">
                  <c:v>50.62</c:v>
                </c:pt>
                <c:pt idx="3">
                  <c:v>723.82399999999996</c:v>
                </c:pt>
                <c:pt idx="4">
                  <c:v>2.056</c:v>
                </c:pt>
                <c:pt idx="5">
                  <c:v>8.07</c:v>
                </c:pt>
                <c:pt idx="6">
                  <c:v>10.868</c:v>
                </c:pt>
              </c:numCache>
            </c:numRef>
          </c:val>
          <c:extLst>
            <c:ext xmlns:c16="http://schemas.microsoft.com/office/drawing/2014/chart" uri="{C3380CC4-5D6E-409C-BE32-E72D297353CC}">
              <c16:uniqueId val="{0000001A-17B2-4BBA-AF29-9CC6DCAA4F2D}"/>
            </c:ext>
          </c:extLst>
        </c:ser>
        <c:dLbls>
          <c:showLegendKey val="0"/>
          <c:showVal val="0"/>
          <c:showCatName val="0"/>
          <c:showSerName val="0"/>
          <c:showPercent val="0"/>
          <c:showBubbleSize val="0"/>
          <c:showLeaderLines val="0"/>
        </c:dLbls>
        <c:firstSliceAng val="26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83188192764906"/>
          <c:y val="5.4189997083697872E-2"/>
          <c:w val="0.81631314469332472"/>
          <c:h val="0.82009988334791484"/>
        </c:manualLayout>
      </c:layout>
      <c:barChart>
        <c:barDir val="col"/>
        <c:grouping val="stacked"/>
        <c:varyColors val="0"/>
        <c:ser>
          <c:idx val="0"/>
          <c:order val="0"/>
          <c:tx>
            <c:strRef>
              <c:f>Tabelle1!$H$2</c:f>
              <c:strCache>
                <c:ptCount val="1"/>
                <c:pt idx="0">
                  <c:v> MFR 2021 - 2027</c:v>
                </c:pt>
              </c:strCache>
            </c:strRef>
          </c:tx>
          <c:spPr>
            <a:solidFill>
              <a:srgbClr val="5567AE"/>
            </a:solidFill>
            <a:ln>
              <a:noFill/>
            </a:ln>
            <a:effectLst/>
          </c:spPr>
          <c:invertIfNegative val="0"/>
          <c:cat>
            <c:numRef>
              <c:f>Tabelle1!$G$4:$G$10</c:f>
              <c:numCache>
                <c:formatCode>General</c:formatCode>
                <c:ptCount val="7"/>
                <c:pt idx="0">
                  <c:v>2021</c:v>
                </c:pt>
                <c:pt idx="1">
                  <c:v>2022</c:v>
                </c:pt>
                <c:pt idx="2">
                  <c:v>2023</c:v>
                </c:pt>
                <c:pt idx="3">
                  <c:v>2024</c:v>
                </c:pt>
                <c:pt idx="4">
                  <c:v>2025</c:v>
                </c:pt>
                <c:pt idx="5">
                  <c:v>2026</c:v>
                </c:pt>
                <c:pt idx="6">
                  <c:v>2027</c:v>
                </c:pt>
              </c:numCache>
            </c:numRef>
          </c:cat>
          <c:val>
            <c:numRef>
              <c:f>Tabelle1!$H$4:$H$10</c:f>
              <c:numCache>
                <c:formatCode>0</c:formatCode>
                <c:ptCount val="7"/>
                <c:pt idx="0">
                  <c:v>163.483</c:v>
                </c:pt>
                <c:pt idx="1">
                  <c:v>165.892</c:v>
                </c:pt>
                <c:pt idx="2">
                  <c:v>168.761</c:v>
                </c:pt>
                <c:pt idx="3">
                  <c:v>172.024</c:v>
                </c:pt>
                <c:pt idx="4">
                  <c:v>175.63200000000001</c:v>
                </c:pt>
                <c:pt idx="5">
                  <c:v>179.72499999999999</c:v>
                </c:pt>
                <c:pt idx="6">
                  <c:v>185.37700000000001</c:v>
                </c:pt>
              </c:numCache>
            </c:numRef>
          </c:val>
          <c:extLst>
            <c:ext xmlns:c16="http://schemas.microsoft.com/office/drawing/2014/chart" uri="{C3380CC4-5D6E-409C-BE32-E72D297353CC}">
              <c16:uniqueId val="{00000000-95A0-4BA8-9801-F09E954DEC7D}"/>
            </c:ext>
          </c:extLst>
        </c:ser>
        <c:ser>
          <c:idx val="1"/>
          <c:order val="1"/>
          <c:tx>
            <c:strRef>
              <c:f>Tabelle1!$I$2</c:f>
              <c:strCache>
                <c:ptCount val="1"/>
                <c:pt idx="0">
                  <c:v> NGEU</c:v>
                </c:pt>
              </c:strCache>
            </c:strRef>
          </c:tx>
          <c:spPr>
            <a:solidFill>
              <a:srgbClr val="F68A4B"/>
            </a:solidFill>
            <a:ln>
              <a:noFill/>
            </a:ln>
            <a:effectLst/>
          </c:spPr>
          <c:invertIfNegative val="0"/>
          <c:cat>
            <c:numRef>
              <c:f>Tabelle1!$G$4:$G$10</c:f>
              <c:numCache>
                <c:formatCode>General</c:formatCode>
                <c:ptCount val="7"/>
                <c:pt idx="0">
                  <c:v>2021</c:v>
                </c:pt>
                <c:pt idx="1">
                  <c:v>2022</c:v>
                </c:pt>
                <c:pt idx="2">
                  <c:v>2023</c:v>
                </c:pt>
                <c:pt idx="3">
                  <c:v>2024</c:v>
                </c:pt>
                <c:pt idx="4">
                  <c:v>2025</c:v>
                </c:pt>
                <c:pt idx="5">
                  <c:v>2026</c:v>
                </c:pt>
                <c:pt idx="6">
                  <c:v>2027</c:v>
                </c:pt>
              </c:numCache>
            </c:numRef>
          </c:cat>
          <c:val>
            <c:numRef>
              <c:f>Tabelle1!$I$4:$I$10</c:f>
              <c:numCache>
                <c:formatCode>0</c:formatCode>
                <c:ptCount val="7"/>
                <c:pt idx="0">
                  <c:v>355.66500000000002</c:v>
                </c:pt>
                <c:pt idx="1">
                  <c:v>338.34800000000001</c:v>
                </c:pt>
                <c:pt idx="2">
                  <c:v>112.91200000000001</c:v>
                </c:pt>
                <c:pt idx="3">
                  <c:v>0</c:v>
                </c:pt>
                <c:pt idx="4">
                  <c:v>0</c:v>
                </c:pt>
                <c:pt idx="5">
                  <c:v>0</c:v>
                </c:pt>
                <c:pt idx="6">
                  <c:v>0</c:v>
                </c:pt>
              </c:numCache>
            </c:numRef>
          </c:val>
          <c:extLst>
            <c:ext xmlns:c16="http://schemas.microsoft.com/office/drawing/2014/chart" uri="{C3380CC4-5D6E-409C-BE32-E72D297353CC}">
              <c16:uniqueId val="{00000001-95A0-4BA8-9801-F09E954DEC7D}"/>
            </c:ext>
          </c:extLst>
        </c:ser>
        <c:ser>
          <c:idx val="2"/>
          <c:order val="2"/>
          <c:tx>
            <c:strRef>
              <c:f>Tabelle1!$J$2</c:f>
              <c:strCache>
                <c:ptCount val="1"/>
                <c:pt idx="0">
                  <c:v> MFFR Art. 5</c:v>
                </c:pt>
              </c:strCache>
            </c:strRef>
          </c:tx>
          <c:spPr>
            <a:solidFill>
              <a:srgbClr val="41A8DE"/>
            </a:solidFill>
            <a:ln>
              <a:noFill/>
            </a:ln>
            <a:effectLst/>
          </c:spPr>
          <c:invertIfNegative val="0"/>
          <c:cat>
            <c:numRef>
              <c:f>Tabelle1!$G$4:$G$10</c:f>
              <c:numCache>
                <c:formatCode>General</c:formatCode>
                <c:ptCount val="7"/>
                <c:pt idx="0">
                  <c:v>2021</c:v>
                </c:pt>
                <c:pt idx="1">
                  <c:v>2022</c:v>
                </c:pt>
                <c:pt idx="2">
                  <c:v>2023</c:v>
                </c:pt>
                <c:pt idx="3">
                  <c:v>2024</c:v>
                </c:pt>
                <c:pt idx="4">
                  <c:v>2025</c:v>
                </c:pt>
                <c:pt idx="5">
                  <c:v>2026</c:v>
                </c:pt>
                <c:pt idx="6">
                  <c:v>2027</c:v>
                </c:pt>
              </c:numCache>
            </c:numRef>
          </c:cat>
          <c:val>
            <c:numRef>
              <c:f>Tabelle1!$J$4:$J$10</c:f>
              <c:numCache>
                <c:formatCode>0</c:formatCode>
                <c:ptCount val="7"/>
                <c:pt idx="0">
                  <c:v>0</c:v>
                </c:pt>
                <c:pt idx="1">
                  <c:v>1.9870000000000001</c:v>
                </c:pt>
                <c:pt idx="2">
                  <c:v>2.028</c:v>
                </c:pt>
                <c:pt idx="3">
                  <c:v>2.0680000000000001</c:v>
                </c:pt>
                <c:pt idx="4">
                  <c:v>2.1080000000000001</c:v>
                </c:pt>
                <c:pt idx="5">
                  <c:v>2.15</c:v>
                </c:pt>
                <c:pt idx="6">
                  <c:v>2.1970000000000001</c:v>
                </c:pt>
              </c:numCache>
            </c:numRef>
          </c:val>
          <c:extLst>
            <c:ext xmlns:c16="http://schemas.microsoft.com/office/drawing/2014/chart" uri="{C3380CC4-5D6E-409C-BE32-E72D297353CC}">
              <c16:uniqueId val="{00000002-95A0-4BA8-9801-F09E954DEC7D}"/>
            </c:ext>
          </c:extLst>
        </c:ser>
        <c:dLbls>
          <c:showLegendKey val="0"/>
          <c:showVal val="0"/>
          <c:showCatName val="0"/>
          <c:showSerName val="0"/>
          <c:showPercent val="0"/>
          <c:showBubbleSize val="0"/>
        </c:dLbls>
        <c:gapWidth val="150"/>
        <c:overlap val="100"/>
        <c:axId val="433316144"/>
        <c:axId val="433322024"/>
      </c:barChart>
      <c:catAx>
        <c:axId val="43331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33322024"/>
        <c:crosses val="autoZero"/>
        <c:auto val="1"/>
        <c:lblAlgn val="ctr"/>
        <c:lblOffset val="100"/>
        <c:noMultiLvlLbl val="0"/>
      </c:catAx>
      <c:valAx>
        <c:axId val="433322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GB" sz="1400" dirty="0">
                    <a:latin typeface="Calibri" panose="020F0502020204030204" pitchFamily="34" charset="0"/>
                    <a:cs typeface="Calibri" panose="020F0502020204030204" pitchFamily="34" charset="0"/>
                  </a:rPr>
                  <a:t>Mittel und</a:t>
                </a:r>
                <a:r>
                  <a:rPr lang="en-GB" sz="1400" baseline="0" dirty="0">
                    <a:latin typeface="Calibri" panose="020F0502020204030204" pitchFamily="34" charset="0"/>
                    <a:cs typeface="Calibri" panose="020F0502020204030204" pitchFamily="34" charset="0"/>
                  </a:rPr>
                  <a:t> </a:t>
                </a:r>
                <a:r>
                  <a:rPr lang="en-GB" sz="1400" baseline="0" dirty="0" err="1">
                    <a:latin typeface="Calibri" panose="020F0502020204030204" pitchFamily="34" charset="0"/>
                    <a:cs typeface="Calibri" panose="020F0502020204030204" pitchFamily="34" charset="0"/>
                  </a:rPr>
                  <a:t>VE</a:t>
                </a:r>
                <a:r>
                  <a:rPr lang="en-GB" sz="1400" baseline="0" dirty="0">
                    <a:latin typeface="Calibri" panose="020F0502020204030204" pitchFamily="34" charset="0"/>
                    <a:cs typeface="Calibri" panose="020F0502020204030204" pitchFamily="34" charset="0"/>
                  </a:rPr>
                  <a:t> in </a:t>
                </a:r>
                <a:r>
                  <a:rPr lang="en-GB" sz="1400" baseline="0" dirty="0" err="1">
                    <a:latin typeface="Calibri" panose="020F0502020204030204" pitchFamily="34" charset="0"/>
                    <a:cs typeface="Calibri" panose="020F0502020204030204" pitchFamily="34" charset="0"/>
                  </a:rPr>
                  <a:t>Mrd</a:t>
                </a:r>
                <a:r>
                  <a:rPr lang="en-GB" sz="1400" baseline="0" dirty="0">
                    <a:latin typeface="Calibri" panose="020F0502020204030204" pitchFamily="34" charset="0"/>
                    <a:cs typeface="Calibri" panose="020F0502020204030204" pitchFamily="34" charset="0"/>
                  </a:rPr>
                  <a:t>.  EUR</a:t>
                </a:r>
                <a:endParaRPr lang="en-GB" sz="1400" dirty="0">
                  <a:latin typeface="Calibri" panose="020F0502020204030204" pitchFamily="34" charset="0"/>
                  <a:cs typeface="Calibri" panose="020F0502020204030204" pitchFamily="34" charset="0"/>
                </a:endParaRPr>
              </a:p>
            </c:rich>
          </c:tx>
          <c:layout>
            <c:manualLayout>
              <c:xMode val="edge"/>
              <c:yMode val="edge"/>
              <c:x val="2.7777777777777779E-3"/>
              <c:y val="0.107569626713327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33316144"/>
        <c:crosses val="autoZero"/>
        <c:crossBetween val="between"/>
      </c:valAx>
      <c:spPr>
        <a:noFill/>
        <a:ln>
          <a:solidFill>
            <a:schemeClr val="tx1">
              <a:lumMod val="50000"/>
              <a:lumOff val="50000"/>
            </a:schemeClr>
          </a:solidFill>
        </a:ln>
        <a:effectLst/>
      </c:spPr>
    </c:plotArea>
    <c:legend>
      <c:legendPos val="r"/>
      <c:layout>
        <c:manualLayout>
          <c:xMode val="edge"/>
          <c:yMode val="edge"/>
          <c:x val="0.58166163604549437"/>
          <c:y val="0.17447834645669291"/>
          <c:w val="0.33111176727909014"/>
          <c:h val="0.28940106445027702"/>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c:spPr>
          <c:dPt>
            <c:idx val="0"/>
            <c:bubble3D val="0"/>
            <c:explosion val="12"/>
            <c:spPr>
              <a:solidFill>
                <a:srgbClr val="E3051C"/>
              </a:solidFill>
              <a:ln w="19050">
                <a:solidFill>
                  <a:schemeClr val="bg1"/>
                </a:solidFill>
              </a:ln>
              <a:effectLst/>
            </c:spPr>
            <c:extLst>
              <c:ext xmlns:c16="http://schemas.microsoft.com/office/drawing/2014/chart" uri="{C3380CC4-5D6E-409C-BE32-E72D297353CC}">
                <c16:uniqueId val="{00000001-44C6-46C5-995F-88C126277348}"/>
              </c:ext>
            </c:extLst>
          </c:dPt>
          <c:dPt>
            <c:idx val="1"/>
            <c:bubble3D val="0"/>
            <c:spPr>
              <a:solidFill>
                <a:srgbClr val="EB5D47"/>
              </a:solidFill>
              <a:ln w="19050">
                <a:solidFill>
                  <a:schemeClr val="bg1"/>
                </a:solidFill>
              </a:ln>
              <a:effectLst/>
            </c:spPr>
            <c:extLst>
              <c:ext xmlns:c16="http://schemas.microsoft.com/office/drawing/2014/chart" uri="{C3380CC4-5D6E-409C-BE32-E72D297353CC}">
                <c16:uniqueId val="{00000003-44C6-46C5-995F-88C126277348}"/>
              </c:ext>
            </c:extLst>
          </c:dPt>
          <c:dPt>
            <c:idx val="2"/>
            <c:bubble3D val="0"/>
            <c:spPr>
              <a:solidFill>
                <a:srgbClr val="C8C9E7"/>
              </a:solidFill>
              <a:ln w="19050">
                <a:solidFill>
                  <a:schemeClr val="bg1"/>
                </a:solidFill>
              </a:ln>
              <a:effectLst/>
            </c:spPr>
            <c:extLst>
              <c:ext xmlns:c16="http://schemas.microsoft.com/office/drawing/2014/chart" uri="{C3380CC4-5D6E-409C-BE32-E72D297353CC}">
                <c16:uniqueId val="{00000005-44C6-46C5-995F-88C126277348}"/>
              </c:ext>
            </c:extLst>
          </c:dPt>
          <c:dPt>
            <c:idx val="3"/>
            <c:bubble3D val="0"/>
            <c:explosion val="12"/>
            <c:spPr>
              <a:solidFill>
                <a:srgbClr val="5567AE"/>
              </a:solidFill>
              <a:ln w="19050">
                <a:solidFill>
                  <a:schemeClr val="bg1"/>
                </a:solidFill>
              </a:ln>
              <a:effectLst/>
            </c:spPr>
            <c:extLst>
              <c:ext xmlns:c16="http://schemas.microsoft.com/office/drawing/2014/chart" uri="{C3380CC4-5D6E-409C-BE32-E72D297353CC}">
                <c16:uniqueId val="{00000007-44C6-46C5-995F-88C126277348}"/>
              </c:ext>
            </c:extLst>
          </c:dPt>
          <c:dPt>
            <c:idx val="4"/>
            <c:bubble3D val="0"/>
            <c:explosion val="12"/>
            <c:spPr>
              <a:solidFill>
                <a:srgbClr val="164194"/>
              </a:solidFill>
              <a:ln w="19050">
                <a:solidFill>
                  <a:schemeClr val="bg1"/>
                </a:solidFill>
              </a:ln>
              <a:effectLst/>
            </c:spPr>
            <c:extLst>
              <c:ext xmlns:c16="http://schemas.microsoft.com/office/drawing/2014/chart" uri="{C3380CC4-5D6E-409C-BE32-E72D297353CC}">
                <c16:uniqueId val="{00000009-44C6-46C5-995F-88C126277348}"/>
              </c:ext>
            </c:extLst>
          </c:dPt>
          <c:dPt>
            <c:idx val="5"/>
            <c:bubble3D val="0"/>
            <c:explosion val="12"/>
            <c:spPr>
              <a:solidFill>
                <a:srgbClr val="099339"/>
              </a:solidFill>
              <a:ln w="19050">
                <a:solidFill>
                  <a:schemeClr val="bg1"/>
                </a:solidFill>
              </a:ln>
              <a:effectLst/>
            </c:spPr>
            <c:extLst>
              <c:ext xmlns:c16="http://schemas.microsoft.com/office/drawing/2014/chart" uri="{C3380CC4-5D6E-409C-BE32-E72D297353CC}">
                <c16:uniqueId val="{0000000B-44C6-46C5-995F-88C126277348}"/>
              </c:ext>
            </c:extLst>
          </c:dPt>
          <c:dPt>
            <c:idx val="6"/>
            <c:bubble3D val="0"/>
            <c:spPr>
              <a:solidFill>
                <a:srgbClr val="6BA861"/>
              </a:solidFill>
              <a:ln w="19050">
                <a:solidFill>
                  <a:schemeClr val="bg1"/>
                </a:solidFill>
              </a:ln>
              <a:effectLst/>
            </c:spPr>
            <c:extLst>
              <c:ext xmlns:c16="http://schemas.microsoft.com/office/drawing/2014/chart" uri="{C3380CC4-5D6E-409C-BE32-E72D297353CC}">
                <c16:uniqueId val="{0000000D-44C6-46C5-995F-88C126277348}"/>
              </c:ext>
            </c:extLst>
          </c:dPt>
          <c:dPt>
            <c:idx val="7"/>
            <c:bubble3D val="0"/>
            <c:spPr>
              <a:solidFill>
                <a:srgbClr val="F6E160"/>
              </a:solidFill>
              <a:ln w="19050">
                <a:solidFill>
                  <a:schemeClr val="bg1"/>
                </a:solidFill>
              </a:ln>
              <a:effectLst/>
            </c:spPr>
            <c:extLst>
              <c:ext xmlns:c16="http://schemas.microsoft.com/office/drawing/2014/chart" uri="{C3380CC4-5D6E-409C-BE32-E72D297353CC}">
                <c16:uniqueId val="{0000000F-44C6-46C5-995F-88C126277348}"/>
              </c:ext>
            </c:extLst>
          </c:dPt>
          <c:dPt>
            <c:idx val="8"/>
            <c:bubble3D val="0"/>
            <c:spPr>
              <a:solidFill>
                <a:srgbClr val="EDCD0D"/>
              </a:solidFill>
              <a:ln w="19050">
                <a:solidFill>
                  <a:schemeClr val="bg1"/>
                </a:solidFill>
              </a:ln>
              <a:effectLst/>
            </c:spPr>
            <c:extLst>
              <c:ext xmlns:c16="http://schemas.microsoft.com/office/drawing/2014/chart" uri="{C3380CC4-5D6E-409C-BE32-E72D297353CC}">
                <c16:uniqueId val="{00000011-44C6-46C5-995F-88C126277348}"/>
              </c:ext>
            </c:extLst>
          </c:dPt>
          <c:dLbls>
            <c:dLbl>
              <c:idx val="0"/>
              <c:layout>
                <c:manualLayout>
                  <c:x val="-1.6505216252047671E-2"/>
                  <c:y val="1.594835058110082E-2"/>
                </c:manualLayout>
              </c:layout>
              <c:tx>
                <c:rich>
                  <a:bodyPr rot="0" spcFirstLastPara="1" vertOverflow="ellipsis" vert="horz" wrap="square" lIns="38100" tIns="19050" rIns="38100" bIns="19050" anchor="ctr" anchorCtr="0">
                    <a:spAutoFit/>
                  </a:bodyPr>
                  <a:lstStyle/>
                  <a:p>
                    <a:pPr algn="r">
                      <a:defRPr sz="1200" b="1" i="0" u="none" strike="noStrike" kern="1200" baseline="0">
                        <a:solidFill>
                          <a:schemeClr val="tx1">
                            <a:lumMod val="75000"/>
                            <a:lumOff val="25000"/>
                          </a:schemeClr>
                        </a:solidFill>
                        <a:latin typeface="+mn-lt"/>
                        <a:ea typeface="+mn-ea"/>
                        <a:cs typeface="+mn-cs"/>
                      </a:defRPr>
                    </a:pPr>
                    <a:fld id="{047C550F-BAB3-4528-9973-0CA9531F14EF}" type="CATEGORYNAME">
                      <a:rPr lang="en-US" b="1"/>
                      <a:pPr algn="r">
                        <a:defRPr sz="1200" b="1"/>
                      </a:pPr>
                      <a:t>[RUBRIKENNAME]</a:t>
                    </a:fld>
                    <a:r>
                      <a:rPr lang="en-US" b="1"/>
                      <a:t>:</a:t>
                    </a:r>
                    <a:r>
                      <a:rPr lang="en-US" b="1" baseline="0"/>
                      <a:t> </a:t>
                    </a:r>
                    <a:fld id="{42F9DB60-F3DA-45B2-A323-845D741F2C7D}" type="VALUE">
                      <a:rPr lang="en-US" b="1" baseline="0"/>
                      <a:pPr algn="r">
                        <a:defRPr sz="1200" b="1"/>
                      </a:pPr>
                      <a:t>[WERT]</a:t>
                    </a:fld>
                    <a:endParaRPr lang="en-US" b="1" baseline="0"/>
                  </a:p>
                </c:rich>
              </c:tx>
              <c:spPr>
                <a:noFill/>
                <a:ln>
                  <a:noFill/>
                </a:ln>
                <a:effectLst/>
              </c:spPr>
              <c:txPr>
                <a:bodyPr rot="0" spcFirstLastPara="1" vertOverflow="ellipsis" vert="horz" wrap="square" lIns="38100" tIns="19050" rIns="38100" bIns="19050" anchor="ctr" anchorCtr="0">
                  <a:spAutoFit/>
                </a:bodyPr>
                <a:lstStyle/>
                <a:p>
                  <a:pPr algn="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5278683679531638"/>
                      <c:h val="0.13144019632880011"/>
                    </c:manualLayout>
                  </c15:layout>
                  <c15:dlblFieldTable/>
                  <c15:showDataLabelsRange val="0"/>
                </c:ext>
                <c:ext xmlns:c16="http://schemas.microsoft.com/office/drawing/2014/chart" uri="{C3380CC4-5D6E-409C-BE32-E72D297353CC}">
                  <c16:uniqueId val="{00000001-44C6-46C5-995F-88C126277348}"/>
                </c:ext>
              </c:extLst>
            </c:dLbl>
            <c:dLbl>
              <c:idx val="1"/>
              <c:layout>
                <c:manualLayout>
                  <c:x val="-1.8491308649421143E-2"/>
                  <c:y val="1.9385514438683244E-3"/>
                </c:manualLayout>
              </c:layout>
              <c:tx>
                <c:rich>
                  <a:bodyPr/>
                  <a:lstStyle/>
                  <a:p>
                    <a:fld id="{63F69539-0883-45F2-A59D-DB8E9B05BE33}" type="CATEGORYNAME">
                      <a:rPr lang="en-US"/>
                      <a:pPr/>
                      <a:t>[RUBRIKENNAME]</a:t>
                    </a:fld>
                    <a:r>
                      <a:rPr lang="en-US"/>
                      <a:t>:</a:t>
                    </a:r>
                    <a:r>
                      <a:rPr lang="en-US" baseline="0"/>
                      <a:t> </a:t>
                    </a:r>
                    <a:fld id="{A286F896-9E51-43CD-8B53-6157EB0F05B9}" type="VALUE">
                      <a:rPr lang="en-US" baseline="0"/>
                      <a:pPr/>
                      <a:t>[WERT]</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C6-46C5-995F-88C126277348}"/>
                </c:ext>
              </c:extLst>
            </c:dLbl>
            <c:dLbl>
              <c:idx val="2"/>
              <c:layout>
                <c:manualLayout>
                  <c:x val="-3.99516189393771E-3"/>
                  <c:y val="1.6620595362792694E-2"/>
                </c:manualLayout>
              </c:layout>
              <c:tx>
                <c:rich>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fld id="{EFBECD05-A175-4637-BEB4-4F593DBCC2A3}" type="CATEGORYNAME">
                      <a:rPr lang="en-US"/>
                      <a:pPr algn="r">
                        <a:defRPr sz="1200"/>
                      </a:pPr>
                      <a:t>[RUBRIKENNAME]</a:t>
                    </a:fld>
                    <a:r>
                      <a:rPr lang="en-US"/>
                      <a:t>:</a:t>
                    </a:r>
                    <a:r>
                      <a:rPr lang="en-US" baseline="0"/>
                      <a:t> </a:t>
                    </a:r>
                    <a:fld id="{F5D8BC32-D09E-4323-B14D-5B52A9E87156}" type="VALUE">
                      <a:rPr lang="en-US" baseline="0"/>
                      <a:pPr algn="r">
                        <a:defRPr sz="1200"/>
                      </a:pPr>
                      <a:t>[WERT]</a:t>
                    </a:fld>
                    <a:endParaRPr lang="en-US" baseline="0"/>
                  </a:p>
                </c:rich>
              </c:tx>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C6-46C5-995F-88C126277348}"/>
                </c:ext>
              </c:extLst>
            </c:dLbl>
            <c:dLbl>
              <c:idx val="3"/>
              <c:layout>
                <c:manualLayout>
                  <c:x val="-5.1395265576220595E-2"/>
                  <c:y val="1.1324665071180084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5567AE"/>
                        </a:solidFill>
                        <a:latin typeface="+mn-lt"/>
                        <a:ea typeface="+mn-ea"/>
                        <a:cs typeface="+mn-cs"/>
                      </a:defRPr>
                    </a:pPr>
                    <a:fld id="{002E8362-DA83-42FD-9663-E0D76188916A}" type="CATEGORYNAME">
                      <a:rPr lang="en-US" b="1">
                        <a:solidFill>
                          <a:srgbClr val="5567AE"/>
                        </a:solidFill>
                      </a:rPr>
                      <a:pPr>
                        <a:defRPr sz="1200" b="1">
                          <a:solidFill>
                            <a:srgbClr val="5567AE"/>
                          </a:solidFill>
                        </a:defRPr>
                      </a:pPr>
                      <a:t>[RUBRIKENNAME]</a:t>
                    </a:fld>
                    <a:r>
                      <a:rPr lang="en-US" b="1">
                        <a:solidFill>
                          <a:srgbClr val="5567AE"/>
                        </a:solidFill>
                      </a:rPr>
                      <a:t>:</a:t>
                    </a:r>
                    <a:r>
                      <a:rPr lang="en-US" b="1" baseline="0">
                        <a:solidFill>
                          <a:srgbClr val="5567AE"/>
                        </a:solidFill>
                      </a:rPr>
                      <a:t> </a:t>
                    </a:r>
                    <a:fld id="{92C37811-DCB9-41F9-B04D-1F3B55F33D46}" type="VALUE">
                      <a:rPr lang="en-US" b="1" baseline="0">
                        <a:solidFill>
                          <a:srgbClr val="5567AE"/>
                        </a:solidFill>
                      </a:rPr>
                      <a:pPr>
                        <a:defRPr sz="1200" b="1">
                          <a:solidFill>
                            <a:srgbClr val="5567AE"/>
                          </a:solidFill>
                        </a:defRPr>
                      </a:pPr>
                      <a:t>[WERT]</a:t>
                    </a:fld>
                    <a:endParaRPr lang="en-US" b="1" baseline="0">
                      <a:solidFill>
                        <a:srgbClr val="5567AE"/>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567AE"/>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4C6-46C5-995F-88C126277348}"/>
                </c:ext>
              </c:extLst>
            </c:dLbl>
            <c:dLbl>
              <c:idx val="4"/>
              <c:layout>
                <c:manualLayout>
                  <c:x val="1.4533390680969135E-2"/>
                  <c:y val="6.6955644340855658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004584"/>
                        </a:solidFill>
                        <a:latin typeface="+mn-lt"/>
                        <a:ea typeface="+mn-ea"/>
                        <a:cs typeface="+mn-cs"/>
                      </a:defRPr>
                    </a:pPr>
                    <a:fld id="{2212FB65-E27F-44FC-B1BB-0DE75DCBC208}" type="CATEGORYNAME">
                      <a:rPr lang="en-US" b="1">
                        <a:solidFill>
                          <a:srgbClr val="004584"/>
                        </a:solidFill>
                      </a:rPr>
                      <a:pPr>
                        <a:defRPr sz="1200" b="1">
                          <a:solidFill>
                            <a:srgbClr val="004584"/>
                          </a:solidFill>
                        </a:defRPr>
                      </a:pPr>
                      <a:t>[RUBRIKENNAME]</a:t>
                    </a:fld>
                    <a:r>
                      <a:rPr lang="en-US" b="1">
                        <a:solidFill>
                          <a:srgbClr val="004584"/>
                        </a:solidFill>
                      </a:rPr>
                      <a:t>:</a:t>
                    </a:r>
                    <a:r>
                      <a:rPr lang="en-US" b="1" baseline="0">
                        <a:solidFill>
                          <a:srgbClr val="004584"/>
                        </a:solidFill>
                      </a:rPr>
                      <a:t> </a:t>
                    </a:r>
                    <a:fld id="{75FE6D38-955D-4941-9C79-E2CA8C1726DA}" type="VALUE">
                      <a:rPr lang="en-US" b="1" baseline="0">
                        <a:solidFill>
                          <a:srgbClr val="004584"/>
                        </a:solidFill>
                      </a:rPr>
                      <a:pPr>
                        <a:defRPr sz="1200" b="1">
                          <a:solidFill>
                            <a:srgbClr val="004584"/>
                          </a:solidFill>
                        </a:defRPr>
                      </a:pPr>
                      <a:t>[WERT]</a:t>
                    </a:fld>
                    <a:endParaRPr lang="en-US" b="1" baseline="0">
                      <a:solidFill>
                        <a:srgbClr val="004584"/>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4584"/>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4C6-46C5-995F-88C126277348}"/>
                </c:ext>
              </c:extLst>
            </c:dLbl>
            <c:dLbl>
              <c:idx val="5"/>
              <c:layout>
                <c:manualLayout>
                  <c:x val="6.3920638000457743E-3"/>
                  <c:y val="-9.4479550204797542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096C7A5A-9647-433A-979B-5E7AD46F7ADA}" type="CATEGORYNAME">
                      <a:rPr lang="en-US" b="1"/>
                      <a:pPr>
                        <a:defRPr sz="1200" b="1"/>
                      </a:pPr>
                      <a:t>[RUBRIKENNAME]</a:t>
                    </a:fld>
                    <a:r>
                      <a:rPr lang="en-US" b="1"/>
                      <a:t>:</a:t>
                    </a:r>
                    <a:r>
                      <a:rPr lang="en-US" b="1" baseline="0"/>
                      <a:t> </a:t>
                    </a:r>
                    <a:fld id="{2298872A-1A79-4FDC-B6CA-1DEAC0DC120F}" type="VALUE">
                      <a:rPr lang="en-US" b="1" baseline="0"/>
                      <a:pPr>
                        <a:defRPr sz="1200" b="1"/>
                      </a:pPr>
                      <a:t>[WERT]</a:t>
                    </a:fld>
                    <a:endParaRPr lang="en-US" b="1" baseline="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4C6-46C5-995F-88C126277348}"/>
                </c:ext>
              </c:extLst>
            </c:dLbl>
            <c:dLbl>
              <c:idx val="6"/>
              <c:layout>
                <c:manualLayout>
                  <c:x val="4.4794080138114895E-2"/>
                  <c:y val="-6.7478893019836991E-2"/>
                </c:manualLayout>
              </c:layout>
              <c:tx>
                <c:rich>
                  <a:bodyPr/>
                  <a:lstStyle/>
                  <a:p>
                    <a:fld id="{3208B85D-4BF9-46B4-B027-F61479BEEDA6}" type="CATEGORYNAME">
                      <a:rPr lang="en-US"/>
                      <a:pPr/>
                      <a:t>[RUBRIKENNAME]</a:t>
                    </a:fld>
                    <a:r>
                      <a:rPr lang="en-US"/>
                      <a:t>:</a:t>
                    </a:r>
                    <a:r>
                      <a:rPr lang="en-US" baseline="0"/>
                      <a:t> </a:t>
                    </a:r>
                    <a:fld id="{360557F0-93C1-4E9C-BEF9-5726862B4121}" type="VALUE">
                      <a:rPr lang="en-US" baseline="0"/>
                      <a:pPr/>
                      <a:t>[WERT]</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4C6-46C5-995F-88C126277348}"/>
                </c:ext>
              </c:extLst>
            </c:dLbl>
            <c:dLbl>
              <c:idx val="7"/>
              <c:layout>
                <c:manualLayout>
                  <c:x val="-7.6602229829461641E-3"/>
                  <c:y val="-2.96719359945656E-2"/>
                </c:manualLayout>
              </c:layout>
              <c:tx>
                <c:rich>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r>
                      <a:rPr lang="en-US" dirty="0" err="1"/>
                      <a:t>Innen</a:t>
                    </a:r>
                    <a:r>
                      <a:rPr lang="en-US" dirty="0"/>
                      <a:t>-/</a:t>
                    </a:r>
                    <a:r>
                      <a:rPr lang="en-US" baseline="0" dirty="0"/>
                      <a:t> </a:t>
                    </a:r>
                    <a:fld id="{DE3D29A6-FA37-49C9-A625-A6B781A3D87A}" type="CATEGORYNAME">
                      <a:rPr lang="en-US" smtClean="0"/>
                      <a:pPr algn="r">
                        <a:defRPr sz="1200"/>
                      </a:pPr>
                      <a:t>[RUBRIKENNAME]</a:t>
                    </a:fld>
                    <a:r>
                      <a:rPr lang="en-US" dirty="0"/>
                      <a:t>:</a:t>
                    </a:r>
                    <a:r>
                      <a:rPr lang="en-US" baseline="0" dirty="0"/>
                      <a:t> </a:t>
                    </a:r>
                    <a:fld id="{231A43F9-C3BC-47E1-A225-1D6ED837C7C1}" type="VALUE">
                      <a:rPr lang="en-US" baseline="0"/>
                      <a:pPr algn="r">
                        <a:defRPr sz="1200"/>
                      </a:pPr>
                      <a:t>[WERT]</a:t>
                    </a:fld>
                    <a:endParaRPr lang="en-US" baseline="0" dirty="0"/>
                  </a:p>
                </c:rich>
              </c:tx>
              <c:spPr>
                <a:noFill/>
                <a:ln>
                  <a:noFill/>
                </a:ln>
                <a:effectLst/>
              </c:spPr>
              <c:txPr>
                <a:bodyPr rot="0" spcFirstLastPara="1" vertOverflow="ellipsis" vert="horz" wrap="square" lIns="38100" tIns="19050" rIns="38100" bIns="19050" anchor="ctr" anchorCtr="0">
                  <a:sp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32875734112758681"/>
                      <c:h val="0.12894324761706064"/>
                    </c:manualLayout>
                  </c15:layout>
                  <c15:dlblFieldTable/>
                  <c15:showDataLabelsRange val="0"/>
                </c:ext>
                <c:ext xmlns:c16="http://schemas.microsoft.com/office/drawing/2014/chart" uri="{C3380CC4-5D6E-409C-BE32-E72D297353CC}">
                  <c16:uniqueId val="{0000000F-44C6-46C5-995F-88C126277348}"/>
                </c:ext>
              </c:extLst>
            </c:dLbl>
            <c:dLbl>
              <c:idx val="8"/>
              <c:layout>
                <c:manualLayout>
                  <c:x val="-1.128506361427382E-3"/>
                  <c:y val="-8.8172985293888395E-3"/>
                </c:manualLayout>
              </c:layout>
              <c:tx>
                <c:rich>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fld id="{C205F366-D123-4CB5-8DD7-0386062D6C41}" type="CATEGORYNAME">
                      <a:rPr lang="en-US"/>
                      <a:pPr algn="r">
                        <a:defRPr sz="1200"/>
                      </a:pPr>
                      <a:t>[RUBRIKENNAME]</a:t>
                    </a:fld>
                    <a:r>
                      <a:rPr lang="en-US"/>
                      <a:t>:</a:t>
                    </a:r>
                    <a:r>
                      <a:rPr lang="en-US" baseline="0"/>
                      <a:t> </a:t>
                    </a:r>
                    <a:fld id="{1996C95A-51CB-4DF8-A17D-7F4AEC28C9B6}" type="VALUE">
                      <a:rPr lang="en-US" baseline="0"/>
                      <a:pPr algn="r">
                        <a:defRPr sz="1200"/>
                      </a:pPr>
                      <a:t>[WERT]</a:t>
                    </a:fld>
                    <a:endParaRPr lang="en-US" baseline="0"/>
                  </a:p>
                </c:rich>
              </c:tx>
              <c:spPr>
                <a:noFill/>
                <a:ln>
                  <a:noFill/>
                </a:ln>
                <a:effectLst/>
              </c:spPr>
              <c:txPr>
                <a:bodyPr rot="0" spcFirstLastPara="1" vertOverflow="ellipsis" vert="horz" wrap="square" lIns="38100" tIns="19050" rIns="38100" bIns="19050" anchor="ctr" anchorCtr="0">
                  <a:noAutofit/>
                </a:bodyPr>
                <a:lstStyle/>
                <a:p>
                  <a:pPr algn="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4894797341482772"/>
                      <c:h val="9.8885225195522591E-2"/>
                    </c:manualLayout>
                  </c15:layout>
                  <c15:dlblFieldTable/>
                  <c15:showDataLabelsRange val="0"/>
                </c:ext>
                <c:ext xmlns:c16="http://schemas.microsoft.com/office/drawing/2014/chart" uri="{C3380CC4-5D6E-409C-BE32-E72D297353CC}">
                  <c16:uniqueId val="{00000011-44C6-46C5-995F-88C12627734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1"/>
            <c:showSerName val="0"/>
            <c:showPercent val="0"/>
            <c:showBubbleSize val="0"/>
            <c:showLeaderLines val="0"/>
            <c:extLst>
              <c:ext xmlns:c15="http://schemas.microsoft.com/office/drawing/2012/chart" uri="{CE6537A1-D6FC-4f65-9D91-7224C49458BB}"/>
            </c:extLst>
          </c:dLbls>
          <c:cat>
            <c:strRef>
              <c:f>'Fonds 2 €'!$D$6:$D$14</c:f>
              <c:strCache>
                <c:ptCount val="9"/>
                <c:pt idx="0">
                  <c:v>Horizon Europe</c:v>
                </c:pt>
                <c:pt idx="1">
                  <c:v>InvestEU u.a.</c:v>
                </c:pt>
                <c:pt idx="2">
                  <c:v>Übrige</c:v>
                </c:pt>
                <c:pt idx="3">
                  <c:v>ESF+</c:v>
                </c:pt>
                <c:pt idx="4">
                  <c:v>EFRE</c:v>
                </c:pt>
                <c:pt idx="5">
                  <c:v>ELER</c:v>
                </c:pt>
                <c:pt idx="6">
                  <c:v>EAGF u. a.</c:v>
                </c:pt>
                <c:pt idx="7">
                  <c:v>Außenpolitik</c:v>
                </c:pt>
                <c:pt idx="8">
                  <c:v>EU-Kommission</c:v>
                </c:pt>
              </c:strCache>
            </c:strRef>
          </c:cat>
          <c:val>
            <c:numRef>
              <c:f>'Fonds 2 €'!$I$6:$I$14</c:f>
              <c:numCache>
                <c:formatCode>0.0</c:formatCode>
                <c:ptCount val="9"/>
                <c:pt idx="0">
                  <c:v>86.123000000000005</c:v>
                </c:pt>
                <c:pt idx="1">
                  <c:v>63.39</c:v>
                </c:pt>
                <c:pt idx="2">
                  <c:v>101.38500000000001</c:v>
                </c:pt>
                <c:pt idx="3">
                  <c:v>99.260999999999996</c:v>
                </c:pt>
                <c:pt idx="4">
                  <c:v>226.047</c:v>
                </c:pt>
                <c:pt idx="5">
                  <c:v>87.441000000000003</c:v>
                </c:pt>
                <c:pt idx="6">
                  <c:v>313.55500000000001</c:v>
                </c:pt>
                <c:pt idx="7">
                  <c:v>151.21799999999999</c:v>
                </c:pt>
                <c:pt idx="8">
                  <c:v>82.474000000000004</c:v>
                </c:pt>
              </c:numCache>
            </c:numRef>
          </c:val>
          <c:extLst>
            <c:ext xmlns:c16="http://schemas.microsoft.com/office/drawing/2014/chart" uri="{C3380CC4-5D6E-409C-BE32-E72D297353CC}">
              <c16:uniqueId val="{00000012-44C6-46C5-995F-88C126277348}"/>
            </c:ext>
          </c:extLst>
        </c:ser>
        <c:dLbls>
          <c:showLegendKey val="0"/>
          <c:showVal val="0"/>
          <c:showCatName val="0"/>
          <c:showSerName val="0"/>
          <c:showPercent val="0"/>
          <c:showBubbleSize val="0"/>
          <c:showLeaderLines val="0"/>
        </c:dLbls>
        <c:firstSliceAng val="26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97590996817824"/>
          <c:y val="6.1114365349987973E-2"/>
          <c:w val="0.84671411589826129"/>
          <c:h val="0.60694074981997359"/>
        </c:manualLayout>
      </c:layout>
      <c:barChart>
        <c:barDir val="col"/>
        <c:grouping val="stacked"/>
        <c:varyColors val="0"/>
        <c:ser>
          <c:idx val="0"/>
          <c:order val="0"/>
          <c:tx>
            <c:strRef>
              <c:f>'Länder (3)'!$C$25</c:f>
              <c:strCache>
                <c:ptCount val="1"/>
                <c:pt idx="0">
                  <c:v> EFRE</c:v>
                </c:pt>
              </c:strCache>
            </c:strRef>
          </c:tx>
          <c:spPr>
            <a:solidFill>
              <a:srgbClr val="164194"/>
            </a:solidFill>
            <a:ln>
              <a:noFill/>
            </a:ln>
            <a:effectLst/>
          </c:spPr>
          <c:invertIfNegative val="0"/>
          <c:cat>
            <c:strRef>
              <c:f>'Länder (3)'!$B$26:$B$41</c:f>
              <c:strCache>
                <c:ptCount val="16"/>
                <c:pt idx="0">
                  <c:v>Nordrhein-W.</c:v>
                </c:pt>
                <c:pt idx="1">
                  <c:v>Sachsen</c:v>
                </c:pt>
                <c:pt idx="2">
                  <c:v>Sachsen-Anhalt</c:v>
                </c:pt>
                <c:pt idx="3">
                  <c:v>Brandenburg</c:v>
                </c:pt>
                <c:pt idx="4">
                  <c:v>Niedersachsen</c:v>
                </c:pt>
                <c:pt idx="5">
                  <c:v>Thüringen</c:v>
                </c:pt>
                <c:pt idx="6">
                  <c:v>Bayern</c:v>
                </c:pt>
                <c:pt idx="7">
                  <c:v>Mecklenburg-V.</c:v>
                </c:pt>
                <c:pt idx="8">
                  <c:v>Berlin</c:v>
                </c:pt>
                <c:pt idx="9">
                  <c:v>Baden-Württ.</c:v>
                </c:pt>
                <c:pt idx="10">
                  <c:v>Rheinland-Pf.</c:v>
                </c:pt>
                <c:pt idx="11">
                  <c:v>Hessen</c:v>
                </c:pt>
                <c:pt idx="12">
                  <c:v>Schleswig-H.</c:v>
                </c:pt>
                <c:pt idx="13">
                  <c:v>Saarland </c:v>
                </c:pt>
                <c:pt idx="14">
                  <c:v>Bremen</c:v>
                </c:pt>
                <c:pt idx="15">
                  <c:v>Hamburg</c:v>
                </c:pt>
              </c:strCache>
            </c:strRef>
          </c:cat>
          <c:val>
            <c:numRef>
              <c:f>'Länder (3)'!$C$26:$C$41</c:f>
              <c:numCache>
                <c:formatCode>#,##0</c:formatCode>
                <c:ptCount val="16"/>
                <c:pt idx="0">
                  <c:v>1256.039</c:v>
                </c:pt>
                <c:pt idx="1">
                  <c:v>1883.5806359999999</c:v>
                </c:pt>
                <c:pt idx="2">
                  <c:v>1267.0774120000001</c:v>
                </c:pt>
                <c:pt idx="3">
                  <c:v>817.66818699999999</c:v>
                </c:pt>
                <c:pt idx="4">
                  <c:v>771.27806299999997</c:v>
                </c:pt>
                <c:pt idx="5">
                  <c:v>1051.599025</c:v>
                </c:pt>
                <c:pt idx="6">
                  <c:v>557.39818400000001</c:v>
                </c:pt>
                <c:pt idx="7">
                  <c:v>893.29183999999998</c:v>
                </c:pt>
                <c:pt idx="8">
                  <c:v>657.04211699999996</c:v>
                </c:pt>
                <c:pt idx="9">
                  <c:v>269.449117</c:v>
                </c:pt>
                <c:pt idx="10">
                  <c:v>240.759963</c:v>
                </c:pt>
                <c:pt idx="11">
                  <c:v>240.294363</c:v>
                </c:pt>
                <c:pt idx="12">
                  <c:v>263.28074199999998</c:v>
                </c:pt>
                <c:pt idx="13">
                  <c:v>130.740092</c:v>
                </c:pt>
                <c:pt idx="14">
                  <c:v>92.035522</c:v>
                </c:pt>
                <c:pt idx="15">
                  <c:v>62.975405000000002</c:v>
                </c:pt>
              </c:numCache>
            </c:numRef>
          </c:val>
          <c:extLst>
            <c:ext xmlns:c16="http://schemas.microsoft.com/office/drawing/2014/chart" uri="{C3380CC4-5D6E-409C-BE32-E72D297353CC}">
              <c16:uniqueId val="{00000000-7404-4D02-B0E3-4D5896C825F1}"/>
            </c:ext>
          </c:extLst>
        </c:ser>
        <c:ser>
          <c:idx val="1"/>
          <c:order val="1"/>
          <c:tx>
            <c:strRef>
              <c:f>'Länder (3)'!$D$25</c:f>
              <c:strCache>
                <c:ptCount val="1"/>
                <c:pt idx="0">
                  <c:v> JTF</c:v>
                </c:pt>
              </c:strCache>
            </c:strRef>
          </c:tx>
          <c:spPr>
            <a:solidFill>
              <a:srgbClr val="F68A4B"/>
            </a:solidFill>
            <a:ln>
              <a:noFill/>
            </a:ln>
            <a:effectLst/>
          </c:spPr>
          <c:invertIfNegative val="0"/>
          <c:cat>
            <c:strRef>
              <c:f>'Länder (3)'!$B$26:$B$41</c:f>
              <c:strCache>
                <c:ptCount val="16"/>
                <c:pt idx="0">
                  <c:v>Nordrhein-W.</c:v>
                </c:pt>
                <c:pt idx="1">
                  <c:v>Sachsen</c:v>
                </c:pt>
                <c:pt idx="2">
                  <c:v>Sachsen-Anhalt</c:v>
                </c:pt>
                <c:pt idx="3">
                  <c:v>Brandenburg</c:v>
                </c:pt>
                <c:pt idx="4">
                  <c:v>Niedersachsen</c:v>
                </c:pt>
                <c:pt idx="5">
                  <c:v>Thüringen</c:v>
                </c:pt>
                <c:pt idx="6">
                  <c:v>Bayern</c:v>
                </c:pt>
                <c:pt idx="7">
                  <c:v>Mecklenburg-V.</c:v>
                </c:pt>
                <c:pt idx="8">
                  <c:v>Berlin</c:v>
                </c:pt>
                <c:pt idx="9">
                  <c:v>Baden-Württ.</c:v>
                </c:pt>
                <c:pt idx="10">
                  <c:v>Rheinland-Pf.</c:v>
                </c:pt>
                <c:pt idx="11">
                  <c:v>Hessen</c:v>
                </c:pt>
                <c:pt idx="12">
                  <c:v>Schleswig-H.</c:v>
                </c:pt>
                <c:pt idx="13">
                  <c:v>Saarland </c:v>
                </c:pt>
                <c:pt idx="14">
                  <c:v>Bremen</c:v>
                </c:pt>
                <c:pt idx="15">
                  <c:v>Hamburg</c:v>
                </c:pt>
              </c:strCache>
            </c:strRef>
          </c:cat>
          <c:val>
            <c:numRef>
              <c:f>'Länder (3)'!$D$26:$D$41</c:f>
              <c:numCache>
                <c:formatCode>#,##0</c:formatCode>
                <c:ptCount val="16"/>
                <c:pt idx="0">
                  <c:v>541.26199099999997</c:v>
                </c:pt>
                <c:pt idx="1">
                  <c:v>620.163903</c:v>
                </c:pt>
                <c:pt idx="2">
                  <c:v>350.08214099999998</c:v>
                </c:pt>
                <c:pt idx="3">
                  <c:v>755.48659499999997</c:v>
                </c:pt>
              </c:numCache>
            </c:numRef>
          </c:val>
          <c:extLst>
            <c:ext xmlns:c16="http://schemas.microsoft.com/office/drawing/2014/chart" uri="{C3380CC4-5D6E-409C-BE32-E72D297353CC}">
              <c16:uniqueId val="{00000001-7404-4D02-B0E3-4D5896C825F1}"/>
            </c:ext>
          </c:extLst>
        </c:ser>
        <c:dLbls>
          <c:showLegendKey val="0"/>
          <c:showVal val="0"/>
          <c:showCatName val="0"/>
          <c:showSerName val="0"/>
          <c:showPercent val="0"/>
          <c:showBubbleSize val="0"/>
        </c:dLbls>
        <c:gapWidth val="150"/>
        <c:overlap val="100"/>
        <c:axId val="433322808"/>
        <c:axId val="428859152"/>
      </c:barChart>
      <c:catAx>
        <c:axId val="43332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428859152"/>
        <c:crosses val="autoZero"/>
        <c:auto val="1"/>
        <c:lblAlgn val="ctr"/>
        <c:lblOffset val="100"/>
        <c:noMultiLvlLbl val="0"/>
      </c:catAx>
      <c:valAx>
        <c:axId val="428859152"/>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t>Unionsbeiträge</a:t>
                </a:r>
                <a:r>
                  <a:rPr lang="en-GB" sz="1100" baseline="0"/>
                  <a:t> in Mio. EUR</a:t>
                </a:r>
                <a:endParaRPr lang="en-GB" sz="1100"/>
              </a:p>
            </c:rich>
          </c:tx>
          <c:layout>
            <c:manualLayout>
              <c:xMode val="edge"/>
              <c:yMode val="edge"/>
              <c:x val="1.6385421702890913E-2"/>
              <c:y val="4.2532045655333084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33322808"/>
        <c:crosses val="autoZero"/>
        <c:crossBetween val="between"/>
      </c:valAx>
      <c:spPr>
        <a:noFill/>
        <a:ln>
          <a:solidFill>
            <a:schemeClr val="bg1">
              <a:lumMod val="50000"/>
            </a:schemeClr>
          </a:solidFill>
        </a:ln>
        <a:effectLst/>
      </c:spPr>
    </c:plotArea>
    <c:legend>
      <c:legendPos val="r"/>
      <c:layout>
        <c:manualLayout>
          <c:xMode val="edge"/>
          <c:yMode val="edge"/>
          <c:x val="0.7562053988062728"/>
          <c:y val="0.15318352046588296"/>
          <c:w val="0.12827512927342807"/>
          <c:h val="0.19421214353804261"/>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17972256231567"/>
          <c:y val="5.6398600844278349E-2"/>
          <c:w val="0.84241701078047793"/>
          <c:h val="0.60784005695780197"/>
        </c:manualLayout>
      </c:layout>
      <c:barChart>
        <c:barDir val="col"/>
        <c:grouping val="stacked"/>
        <c:varyColors val="0"/>
        <c:ser>
          <c:idx val="0"/>
          <c:order val="0"/>
          <c:tx>
            <c:strRef>
              <c:f>'Länder (3)'!$F$25</c:f>
              <c:strCache>
                <c:ptCount val="1"/>
                <c:pt idx="0">
                  <c:v> ESF+</c:v>
                </c:pt>
              </c:strCache>
            </c:strRef>
          </c:tx>
          <c:spPr>
            <a:solidFill>
              <a:srgbClr val="5567AE"/>
            </a:solidFill>
            <a:ln>
              <a:noFill/>
            </a:ln>
            <a:effectLst/>
          </c:spPr>
          <c:invertIfNegative val="0"/>
          <c:cat>
            <c:strRef>
              <c:f>'Länder (3)'!$B$26:$B$41</c:f>
              <c:strCache>
                <c:ptCount val="16"/>
                <c:pt idx="0">
                  <c:v>Nordrhein-W.</c:v>
                </c:pt>
                <c:pt idx="1">
                  <c:v>Sachsen</c:v>
                </c:pt>
                <c:pt idx="2">
                  <c:v>Sachsen-Anhalt</c:v>
                </c:pt>
                <c:pt idx="3">
                  <c:v>Brandenburg</c:v>
                </c:pt>
                <c:pt idx="4">
                  <c:v>Niedersachsen</c:v>
                </c:pt>
                <c:pt idx="5">
                  <c:v>Thüringen</c:v>
                </c:pt>
                <c:pt idx="6">
                  <c:v>Bayern</c:v>
                </c:pt>
                <c:pt idx="7">
                  <c:v>Mecklenburg-V.</c:v>
                </c:pt>
                <c:pt idx="8">
                  <c:v>Berlin</c:v>
                </c:pt>
                <c:pt idx="9">
                  <c:v>Baden-Württ.</c:v>
                </c:pt>
                <c:pt idx="10">
                  <c:v>Rheinland-Pf.</c:v>
                </c:pt>
                <c:pt idx="11">
                  <c:v>Hessen</c:v>
                </c:pt>
                <c:pt idx="12">
                  <c:v>Schleswig-H.</c:v>
                </c:pt>
                <c:pt idx="13">
                  <c:v>Saarland </c:v>
                </c:pt>
                <c:pt idx="14">
                  <c:v>Bremen</c:v>
                </c:pt>
                <c:pt idx="15">
                  <c:v>Hamburg</c:v>
                </c:pt>
              </c:strCache>
            </c:strRef>
          </c:cat>
          <c:val>
            <c:numRef>
              <c:f>'Länder (3)'!$F$26:$F$41</c:f>
              <c:numCache>
                <c:formatCode>#,##0</c:formatCode>
                <c:ptCount val="16"/>
                <c:pt idx="0">
                  <c:v>538.78785200000004</c:v>
                </c:pt>
                <c:pt idx="1">
                  <c:v>564.52819299999999</c:v>
                </c:pt>
                <c:pt idx="2">
                  <c:v>549.42948100000001</c:v>
                </c:pt>
                <c:pt idx="3">
                  <c:v>381.25</c:v>
                </c:pt>
                <c:pt idx="4">
                  <c:v>250.58630299999999</c:v>
                </c:pt>
                <c:pt idx="5">
                  <c:v>448.51854100000003</c:v>
                </c:pt>
                <c:pt idx="6">
                  <c:v>220.851743</c:v>
                </c:pt>
                <c:pt idx="7">
                  <c:v>320.95962900000001</c:v>
                </c:pt>
                <c:pt idx="8">
                  <c:v>142.973917</c:v>
                </c:pt>
                <c:pt idx="9">
                  <c:v>210.49007800000001</c:v>
                </c:pt>
                <c:pt idx="10">
                  <c:v>115.94356000000001</c:v>
                </c:pt>
                <c:pt idx="11">
                  <c:v>162.64658700000001</c:v>
                </c:pt>
                <c:pt idx="12">
                  <c:v>85.384619999999998</c:v>
                </c:pt>
                <c:pt idx="13">
                  <c:v>68.027755999999997</c:v>
                </c:pt>
                <c:pt idx="14">
                  <c:v>57.903267999999997</c:v>
                </c:pt>
                <c:pt idx="15">
                  <c:v>52.895783999999999</c:v>
                </c:pt>
              </c:numCache>
            </c:numRef>
          </c:val>
          <c:extLst>
            <c:ext xmlns:c16="http://schemas.microsoft.com/office/drawing/2014/chart" uri="{C3380CC4-5D6E-409C-BE32-E72D297353CC}">
              <c16:uniqueId val="{00000000-12CA-47B9-A5C3-84C421E68FDA}"/>
            </c:ext>
          </c:extLst>
        </c:ser>
        <c:ser>
          <c:idx val="1"/>
          <c:order val="1"/>
          <c:tx>
            <c:strRef>
              <c:f>'Länder (3)'!$G$25</c:f>
              <c:strCache>
                <c:ptCount val="1"/>
                <c:pt idx="0">
                  <c:v> JTF</c:v>
                </c:pt>
              </c:strCache>
            </c:strRef>
          </c:tx>
          <c:spPr>
            <a:solidFill>
              <a:srgbClr val="F68A4B"/>
            </a:solidFill>
            <a:ln>
              <a:noFill/>
            </a:ln>
            <a:effectLst/>
          </c:spPr>
          <c:invertIfNegative val="0"/>
          <c:cat>
            <c:strRef>
              <c:f>'Länder (3)'!$B$26:$B$41</c:f>
              <c:strCache>
                <c:ptCount val="16"/>
                <c:pt idx="0">
                  <c:v>Nordrhein-W.</c:v>
                </c:pt>
                <c:pt idx="1">
                  <c:v>Sachsen</c:v>
                </c:pt>
                <c:pt idx="2">
                  <c:v>Sachsen-Anhalt</c:v>
                </c:pt>
                <c:pt idx="3">
                  <c:v>Brandenburg</c:v>
                </c:pt>
                <c:pt idx="4">
                  <c:v>Niedersachsen</c:v>
                </c:pt>
                <c:pt idx="5">
                  <c:v>Thüringen</c:v>
                </c:pt>
                <c:pt idx="6">
                  <c:v>Bayern</c:v>
                </c:pt>
                <c:pt idx="7">
                  <c:v>Mecklenburg-V.</c:v>
                </c:pt>
                <c:pt idx="8">
                  <c:v>Berlin</c:v>
                </c:pt>
                <c:pt idx="9">
                  <c:v>Baden-Württ.</c:v>
                </c:pt>
                <c:pt idx="10">
                  <c:v>Rheinland-Pf.</c:v>
                </c:pt>
                <c:pt idx="11">
                  <c:v>Hessen</c:v>
                </c:pt>
                <c:pt idx="12">
                  <c:v>Schleswig-H.</c:v>
                </c:pt>
                <c:pt idx="13">
                  <c:v>Saarland </c:v>
                </c:pt>
                <c:pt idx="14">
                  <c:v>Bremen</c:v>
                </c:pt>
                <c:pt idx="15">
                  <c:v>Hamburg</c:v>
                </c:pt>
              </c:strCache>
            </c:strRef>
          </c:cat>
          <c:val>
            <c:numRef>
              <c:f>'Länder (3)'!$G$26:$G$35</c:f>
              <c:numCache>
                <c:formatCode>General</c:formatCode>
                <c:ptCount val="10"/>
                <c:pt idx="0" formatCode="#,##0">
                  <c:v>115.38461700000001</c:v>
                </c:pt>
              </c:numCache>
            </c:numRef>
          </c:val>
          <c:extLst>
            <c:ext xmlns:c16="http://schemas.microsoft.com/office/drawing/2014/chart" uri="{C3380CC4-5D6E-409C-BE32-E72D297353CC}">
              <c16:uniqueId val="{00000001-12CA-47B9-A5C3-84C421E68FDA}"/>
            </c:ext>
          </c:extLst>
        </c:ser>
        <c:dLbls>
          <c:showLegendKey val="0"/>
          <c:showVal val="0"/>
          <c:showCatName val="0"/>
          <c:showSerName val="0"/>
          <c:showPercent val="0"/>
          <c:showBubbleSize val="0"/>
        </c:dLbls>
        <c:gapWidth val="150"/>
        <c:overlap val="100"/>
        <c:axId val="428860328"/>
        <c:axId val="428861504"/>
      </c:barChart>
      <c:catAx>
        <c:axId val="42886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428861504"/>
        <c:crosses val="autoZero"/>
        <c:auto val="1"/>
        <c:lblAlgn val="ctr"/>
        <c:lblOffset val="100"/>
        <c:noMultiLvlLbl val="0"/>
      </c:catAx>
      <c:valAx>
        <c:axId val="428861504"/>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t>Unionsbeitrag</a:t>
                </a:r>
                <a:r>
                  <a:rPr lang="en-GB" sz="1100" baseline="0"/>
                  <a:t> in Mio. EUR</a:t>
                </a:r>
                <a:endParaRPr lang="en-GB" sz="1100"/>
              </a:p>
            </c:rich>
          </c:tx>
          <c:layout>
            <c:manualLayout>
              <c:xMode val="edge"/>
              <c:yMode val="edge"/>
              <c:x val="1.6531763366615607E-2"/>
              <c:y val="6.0771851436558326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28860328"/>
        <c:crosses val="autoZero"/>
        <c:crossBetween val="between"/>
        <c:majorUnit val="200"/>
      </c:valAx>
      <c:spPr>
        <a:noFill/>
        <a:ln>
          <a:solidFill>
            <a:schemeClr val="bg1">
              <a:lumMod val="50000"/>
            </a:schemeClr>
          </a:solidFill>
        </a:ln>
        <a:effectLst/>
      </c:spPr>
    </c:plotArea>
    <c:legend>
      <c:legendPos val="r"/>
      <c:layout>
        <c:manualLayout>
          <c:xMode val="edge"/>
          <c:yMode val="edge"/>
          <c:x val="0.78268193323524182"/>
          <c:y val="0.16183882024110632"/>
          <c:w val="0.12418599542040658"/>
          <c:h val="0.17230954637038395"/>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31020547994629"/>
          <c:y val="5.8951355064623262E-2"/>
          <c:w val="0.83667360729195461"/>
          <c:h val="0.6208522286683309"/>
        </c:manualLayout>
      </c:layout>
      <c:barChart>
        <c:barDir val="col"/>
        <c:grouping val="stacked"/>
        <c:varyColors val="0"/>
        <c:ser>
          <c:idx val="0"/>
          <c:order val="0"/>
          <c:tx>
            <c:strRef>
              <c:f>'Länder (3)'!$J$25</c:f>
              <c:strCache>
                <c:ptCount val="1"/>
                <c:pt idx="0">
                  <c:v> Unionsbeiträge
 in Mio. EUR</c:v>
                </c:pt>
              </c:strCache>
            </c:strRef>
          </c:tx>
          <c:spPr>
            <a:solidFill>
              <a:srgbClr val="8F96CB"/>
            </a:solidFill>
            <a:ln>
              <a:noFill/>
            </a:ln>
            <a:effectLst/>
          </c:spPr>
          <c:invertIfNegative val="0"/>
          <c:cat>
            <c:strRef>
              <c:f>'Länder (3)'!$B$26:$B$41</c:f>
              <c:strCache>
                <c:ptCount val="16"/>
                <c:pt idx="0">
                  <c:v>Nordrhein-W.</c:v>
                </c:pt>
                <c:pt idx="1">
                  <c:v>Sachsen</c:v>
                </c:pt>
                <c:pt idx="2">
                  <c:v>Sachsen-Anhalt</c:v>
                </c:pt>
                <c:pt idx="3">
                  <c:v>Brandenburg</c:v>
                </c:pt>
                <c:pt idx="4">
                  <c:v>Niedersachsen</c:v>
                </c:pt>
                <c:pt idx="5">
                  <c:v>Thüringen</c:v>
                </c:pt>
                <c:pt idx="6">
                  <c:v>Bayern</c:v>
                </c:pt>
                <c:pt idx="7">
                  <c:v>Mecklenburg-V.</c:v>
                </c:pt>
                <c:pt idx="8">
                  <c:v>Berlin</c:v>
                </c:pt>
                <c:pt idx="9">
                  <c:v>Baden-Württ.</c:v>
                </c:pt>
                <c:pt idx="10">
                  <c:v>Rheinland-Pf.</c:v>
                </c:pt>
                <c:pt idx="11">
                  <c:v>Hessen</c:v>
                </c:pt>
                <c:pt idx="12">
                  <c:v>Schleswig-H.</c:v>
                </c:pt>
                <c:pt idx="13">
                  <c:v>Saarland </c:v>
                </c:pt>
                <c:pt idx="14">
                  <c:v>Bremen</c:v>
                </c:pt>
                <c:pt idx="15">
                  <c:v>Hamburg</c:v>
                </c:pt>
              </c:strCache>
            </c:strRef>
          </c:cat>
          <c:val>
            <c:numRef>
              <c:f>'Länder (3)'!$J$26:$J$41</c:f>
              <c:numCache>
                <c:formatCode>#,##0</c:formatCode>
                <c:ptCount val="16"/>
                <c:pt idx="0">
                  <c:v>2451.4734600000002</c:v>
                </c:pt>
                <c:pt idx="1">
                  <c:v>3068.2727319999999</c:v>
                </c:pt>
                <c:pt idx="2">
                  <c:v>2166.5890340000001</c:v>
                </c:pt>
                <c:pt idx="3">
                  <c:v>1954.4047820000001</c:v>
                </c:pt>
                <c:pt idx="4">
                  <c:v>1021.864366</c:v>
                </c:pt>
                <c:pt idx="5">
                  <c:v>1500.1175659999999</c:v>
                </c:pt>
                <c:pt idx="6">
                  <c:v>778.24992699999996</c:v>
                </c:pt>
                <c:pt idx="7">
                  <c:v>1214.251469</c:v>
                </c:pt>
                <c:pt idx="8">
                  <c:v>800.01603399999999</c:v>
                </c:pt>
                <c:pt idx="9">
                  <c:v>479.93919499999998</c:v>
                </c:pt>
                <c:pt idx="10">
                  <c:v>356.70352300000002</c:v>
                </c:pt>
                <c:pt idx="11">
                  <c:v>402.94094999999999</c:v>
                </c:pt>
                <c:pt idx="12">
                  <c:v>348.66536200000002</c:v>
                </c:pt>
                <c:pt idx="13">
                  <c:v>198.76784799999999</c:v>
                </c:pt>
                <c:pt idx="14">
                  <c:v>149.93879000000001</c:v>
                </c:pt>
                <c:pt idx="15">
                  <c:v>115.871189</c:v>
                </c:pt>
              </c:numCache>
            </c:numRef>
          </c:val>
          <c:extLst>
            <c:ext xmlns:c16="http://schemas.microsoft.com/office/drawing/2014/chart" uri="{C3380CC4-5D6E-409C-BE32-E72D297353CC}">
              <c16:uniqueId val="{00000000-69CF-41E1-BC87-F4E627603FB1}"/>
            </c:ext>
          </c:extLst>
        </c:ser>
        <c:ser>
          <c:idx val="1"/>
          <c:order val="1"/>
          <c:tx>
            <c:strRef>
              <c:f>'Länder (3)'!$K$25</c:f>
              <c:strCache>
                <c:ptCount val="1"/>
                <c:pt idx="0">
                  <c:v> Nationale Beiträge
 in Mio. EUR</c:v>
                </c:pt>
              </c:strCache>
            </c:strRef>
          </c:tx>
          <c:spPr>
            <a:solidFill>
              <a:srgbClr val="A4C595"/>
            </a:solidFill>
            <a:ln>
              <a:noFill/>
            </a:ln>
            <a:effectLst/>
          </c:spPr>
          <c:invertIfNegative val="0"/>
          <c:cat>
            <c:strRef>
              <c:f>'Länder (3)'!$B$26:$B$41</c:f>
              <c:strCache>
                <c:ptCount val="16"/>
                <c:pt idx="0">
                  <c:v>Nordrhein-W.</c:v>
                </c:pt>
                <c:pt idx="1">
                  <c:v>Sachsen</c:v>
                </c:pt>
                <c:pt idx="2">
                  <c:v>Sachsen-Anhalt</c:v>
                </c:pt>
                <c:pt idx="3">
                  <c:v>Brandenburg</c:v>
                </c:pt>
                <c:pt idx="4">
                  <c:v>Niedersachsen</c:v>
                </c:pt>
                <c:pt idx="5">
                  <c:v>Thüringen</c:v>
                </c:pt>
                <c:pt idx="6">
                  <c:v>Bayern</c:v>
                </c:pt>
                <c:pt idx="7">
                  <c:v>Mecklenburg-V.</c:v>
                </c:pt>
                <c:pt idx="8">
                  <c:v>Berlin</c:v>
                </c:pt>
                <c:pt idx="9">
                  <c:v>Baden-Württ.</c:v>
                </c:pt>
                <c:pt idx="10">
                  <c:v>Rheinland-Pf.</c:v>
                </c:pt>
                <c:pt idx="11">
                  <c:v>Hessen</c:v>
                </c:pt>
                <c:pt idx="12">
                  <c:v>Schleswig-H.</c:v>
                </c:pt>
                <c:pt idx="13">
                  <c:v>Saarland </c:v>
                </c:pt>
                <c:pt idx="14">
                  <c:v>Bremen</c:v>
                </c:pt>
                <c:pt idx="15">
                  <c:v>Hamburg</c:v>
                </c:pt>
              </c:strCache>
            </c:strRef>
          </c:cat>
          <c:val>
            <c:numRef>
              <c:f>'Länder (3)'!$K$26:$K$41</c:f>
              <c:numCache>
                <c:formatCode>#,##0</c:formatCode>
                <c:ptCount val="16"/>
                <c:pt idx="0">
                  <c:v>3377.1212260000002</c:v>
                </c:pt>
                <c:pt idx="1">
                  <c:v>2171.8964879999999</c:v>
                </c:pt>
                <c:pt idx="2">
                  <c:v>1364.669498</c:v>
                </c:pt>
                <c:pt idx="3">
                  <c:v>1155.0954810000001</c:v>
                </c:pt>
                <c:pt idx="4">
                  <c:v>1968.054795</c:v>
                </c:pt>
                <c:pt idx="5">
                  <c:v>1053.9138820000001</c:v>
                </c:pt>
                <c:pt idx="6">
                  <c:v>1568.7628580000001</c:v>
                </c:pt>
                <c:pt idx="7">
                  <c:v>838.903369</c:v>
                </c:pt>
                <c:pt idx="8">
                  <c:v>1243.0971970000001</c:v>
                </c:pt>
                <c:pt idx="9">
                  <c:v>744.73427600000002</c:v>
                </c:pt>
                <c:pt idx="10">
                  <c:v>775.04922499999998</c:v>
                </c:pt>
                <c:pt idx="11">
                  <c:v>626.78566999999998</c:v>
                </c:pt>
                <c:pt idx="12">
                  <c:v>610.72099300000002</c:v>
                </c:pt>
                <c:pt idx="13">
                  <c:v>309.09729199999998</c:v>
                </c:pt>
                <c:pt idx="14">
                  <c:v>233.21424500000001</c:v>
                </c:pt>
                <c:pt idx="15">
                  <c:v>180.28673900000001</c:v>
                </c:pt>
              </c:numCache>
            </c:numRef>
          </c:val>
          <c:extLst>
            <c:ext xmlns:c16="http://schemas.microsoft.com/office/drawing/2014/chart" uri="{C3380CC4-5D6E-409C-BE32-E72D297353CC}">
              <c16:uniqueId val="{00000001-69CF-41E1-BC87-F4E627603FB1}"/>
            </c:ext>
          </c:extLst>
        </c:ser>
        <c:dLbls>
          <c:showLegendKey val="0"/>
          <c:showVal val="0"/>
          <c:showCatName val="0"/>
          <c:showSerName val="0"/>
          <c:showPercent val="0"/>
          <c:showBubbleSize val="0"/>
        </c:dLbls>
        <c:gapWidth val="150"/>
        <c:overlap val="100"/>
        <c:axId val="428866600"/>
        <c:axId val="339929904"/>
      </c:barChart>
      <c:catAx>
        <c:axId val="42886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339929904"/>
        <c:crosses val="autoZero"/>
        <c:auto val="1"/>
        <c:lblAlgn val="ctr"/>
        <c:lblOffset val="100"/>
        <c:noMultiLvlLbl val="0"/>
      </c:catAx>
      <c:valAx>
        <c:axId val="339929904"/>
        <c:scaling>
          <c:orientation val="minMax"/>
          <c:max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de-DE" sz="1100" b="0" i="0" u="none" strike="noStrike" kern="1200" baseline="0" noProof="0">
                    <a:solidFill>
                      <a:schemeClr val="tx1">
                        <a:lumMod val="65000"/>
                        <a:lumOff val="35000"/>
                      </a:schemeClr>
                    </a:solidFill>
                    <a:latin typeface="+mn-lt"/>
                    <a:ea typeface="+mn-ea"/>
                    <a:cs typeface="+mn-cs"/>
                  </a:defRPr>
                </a:pPr>
                <a:r>
                  <a:rPr lang="de-DE" sz="1100" noProof="0" dirty="0"/>
                  <a:t>Strukturmittel in Mio. EUR</a:t>
                </a:r>
              </a:p>
            </c:rich>
          </c:tx>
          <c:layout>
            <c:manualLayout>
              <c:xMode val="edge"/>
              <c:yMode val="edge"/>
              <c:x val="1.1730775686248182E-2"/>
              <c:y val="2.1218940612689228E-2"/>
            </c:manualLayout>
          </c:layout>
          <c:overlay val="0"/>
          <c:spPr>
            <a:noFill/>
            <a:ln>
              <a:noFill/>
            </a:ln>
            <a:effectLst/>
          </c:spPr>
          <c:txPr>
            <a:bodyPr rot="-5400000" spcFirstLastPara="1" vertOverflow="ellipsis" vert="horz" wrap="square" anchor="ctr" anchorCtr="1"/>
            <a:lstStyle/>
            <a:p>
              <a:pPr>
                <a:defRPr lang="de-DE" sz="1100" b="0" i="0" u="none" strike="noStrike" kern="1200" baseline="0" noProof="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28866600"/>
        <c:crosses val="autoZero"/>
        <c:crossBetween val="between"/>
      </c:valAx>
      <c:spPr>
        <a:noFill/>
        <a:ln>
          <a:solidFill>
            <a:schemeClr val="bg1">
              <a:lumMod val="50000"/>
            </a:schemeClr>
          </a:solidFill>
        </a:ln>
        <a:effectLst/>
      </c:spPr>
    </c:plotArea>
    <c:legend>
      <c:legendPos val="r"/>
      <c:layout>
        <c:manualLayout>
          <c:xMode val="edge"/>
          <c:yMode val="edge"/>
          <c:x val="0.62932103815703788"/>
          <c:y val="0.10631121026057622"/>
          <c:w val="0.2814715136019495"/>
          <c:h val="0.32057359319663697"/>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solidFill>
                <a:srgbClr val="E00710"/>
              </a:solidFill>
              <a:ln w="19050">
                <a:solidFill>
                  <a:schemeClr val="lt1"/>
                </a:solidFill>
              </a:ln>
              <a:effectLst/>
            </c:spPr>
            <c:extLst>
              <c:ext xmlns:c16="http://schemas.microsoft.com/office/drawing/2014/chart" uri="{C3380CC4-5D6E-409C-BE32-E72D297353CC}">
                <c16:uniqueId val="{00000003-0A43-4A7C-A7F4-68901343307B}"/>
              </c:ext>
            </c:extLst>
          </c:dPt>
          <c:dPt>
            <c:idx val="1"/>
            <c:bubble3D val="0"/>
            <c:spPr>
              <a:solidFill>
                <a:srgbClr val="004584"/>
              </a:solidFill>
              <a:ln w="19050">
                <a:solidFill>
                  <a:schemeClr val="lt1"/>
                </a:solidFill>
              </a:ln>
              <a:effectLst/>
            </c:spPr>
            <c:extLst>
              <c:ext xmlns:c16="http://schemas.microsoft.com/office/drawing/2014/chart" uri="{C3380CC4-5D6E-409C-BE32-E72D297353CC}">
                <c16:uniqueId val="{00000002-0A43-4A7C-A7F4-68901343307B}"/>
              </c:ext>
            </c:extLst>
          </c:dPt>
          <c:dPt>
            <c:idx val="2"/>
            <c:bubble3D val="0"/>
            <c:spPr>
              <a:solidFill>
                <a:srgbClr val="018826"/>
              </a:solidFill>
              <a:ln w="19050">
                <a:solidFill>
                  <a:schemeClr val="lt1"/>
                </a:solidFill>
              </a:ln>
              <a:effectLst/>
            </c:spPr>
            <c:extLst>
              <c:ext xmlns:c16="http://schemas.microsoft.com/office/drawing/2014/chart" uri="{C3380CC4-5D6E-409C-BE32-E72D297353CC}">
                <c16:uniqueId val="{00000001-0A43-4A7C-A7F4-68901343307B}"/>
              </c:ext>
            </c:extLst>
          </c:dPt>
          <c:dPt>
            <c:idx val="3"/>
            <c:bubble3D val="0"/>
            <c:spPr>
              <a:solidFill>
                <a:srgbClr val="EDCD0D"/>
              </a:solidFill>
              <a:ln w="19050">
                <a:solidFill>
                  <a:schemeClr val="lt1"/>
                </a:solidFill>
              </a:ln>
              <a:effectLst/>
            </c:spPr>
            <c:extLst>
              <c:ext xmlns:c16="http://schemas.microsoft.com/office/drawing/2014/chart" uri="{C3380CC4-5D6E-409C-BE32-E72D297353CC}">
                <c16:uniqueId val="{00000004-0A43-4A7C-A7F4-68901343307B}"/>
              </c:ext>
            </c:extLst>
          </c:dPt>
          <c:dPt>
            <c:idx val="4"/>
            <c:bubble3D val="0"/>
            <c:spPr>
              <a:solidFill>
                <a:srgbClr val="6BA861"/>
              </a:solidFill>
              <a:ln w="19050">
                <a:solidFill>
                  <a:schemeClr val="lt1"/>
                </a:solidFill>
              </a:ln>
              <a:effectLst/>
            </c:spPr>
            <c:extLst>
              <c:ext xmlns:c16="http://schemas.microsoft.com/office/drawing/2014/chart" uri="{C3380CC4-5D6E-409C-BE32-E72D297353CC}">
                <c16:uniqueId val="{00000005-0A43-4A7C-A7F4-68901343307B}"/>
              </c:ext>
            </c:extLst>
          </c:dPt>
          <c:dLbls>
            <c:dLbl>
              <c:idx val="0"/>
              <c:layout>
                <c:manualLayout>
                  <c:x val="-7.569752923983035E-2"/>
                  <c:y val="-0.10749237086990929"/>
                </c:manualLayout>
              </c:layout>
              <c:spPr>
                <a:noFill/>
                <a:ln>
                  <a:noFill/>
                </a:ln>
                <a:effectLst/>
              </c:spPr>
              <c:txPr>
                <a:bodyPr rot="0" spcFirstLastPara="1" vertOverflow="ellipsis" vert="horz" wrap="square" lIns="38100" tIns="19050" rIns="38100" bIns="19050" anchor="ctr" anchorCtr="0">
                  <a:noAutofit/>
                </a:bodyPr>
                <a:lstStyle/>
                <a:p>
                  <a:pPr algn="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1"/>
              <c:showBubbleSize val="0"/>
              <c:separator>
</c:separator>
              <c:extLst>
                <c:ext xmlns:c15="http://schemas.microsoft.com/office/drawing/2012/chart" uri="{CE6537A1-D6FC-4f65-9D91-7224C49458BB}">
                  <c15:layout>
                    <c:manualLayout>
                      <c:w val="0.23902332717647773"/>
                      <c:h val="0.25925931507365407"/>
                    </c:manualLayout>
                  </c15:layout>
                </c:ext>
                <c:ext xmlns:c16="http://schemas.microsoft.com/office/drawing/2014/chart" uri="{C3380CC4-5D6E-409C-BE32-E72D297353CC}">
                  <c16:uniqueId val="{00000003-0A43-4A7C-A7F4-68901343307B}"/>
                </c:ext>
              </c:extLst>
            </c:dLbl>
            <c:dLbl>
              <c:idx val="1"/>
              <c:layout>
                <c:manualLayout>
                  <c:x val="-2.3716009855155838E-2"/>
                  <c:y val="5.4587273480767043E-2"/>
                </c:manualLayout>
              </c:layout>
              <c:spPr>
                <a:noFill/>
                <a:ln>
                  <a:noFill/>
                </a:ln>
                <a:effectLst/>
              </c:spPr>
              <c:txPr>
                <a:bodyPr rot="0" spcFirstLastPara="1" vertOverflow="ellipsis" vert="horz" wrap="square" lIns="38100" tIns="19050" rIns="38100" bIns="19050" anchor="ctr" anchorCtr="0">
                  <a:noAutofit/>
                </a:bodyPr>
                <a:lstStyle/>
                <a:p>
                  <a:pPr algn="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1"/>
              <c:showBubbleSize val="0"/>
              <c:separator>
</c:separator>
              <c:extLst>
                <c:ext xmlns:c15="http://schemas.microsoft.com/office/drawing/2012/chart" uri="{CE6537A1-D6FC-4f65-9D91-7224C49458BB}">
                  <c15:layout>
                    <c:manualLayout>
                      <c:w val="0.32163326661487451"/>
                      <c:h val="0.41060279546396411"/>
                    </c:manualLayout>
                  </c15:layout>
                </c:ext>
                <c:ext xmlns:c16="http://schemas.microsoft.com/office/drawing/2014/chart" uri="{C3380CC4-5D6E-409C-BE32-E72D297353CC}">
                  <c16:uniqueId val="{00000002-0A43-4A7C-A7F4-68901343307B}"/>
                </c:ext>
              </c:extLst>
            </c:dLbl>
            <c:dLbl>
              <c:idx val="2"/>
              <c:layout>
                <c:manualLayout>
                  <c:x val="6.535697934323656E-2"/>
                  <c:y val="7.8640319481595861E-3"/>
                </c:manualLayout>
              </c:layout>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1"/>
              <c:showBubbleSize val="0"/>
              <c:separator>
</c:separator>
              <c:extLst>
                <c:ext xmlns:c15="http://schemas.microsoft.com/office/drawing/2012/chart" uri="{CE6537A1-D6FC-4f65-9D91-7224C49458BB}">
                  <c15:layout>
                    <c:manualLayout>
                      <c:w val="0.23336157406157149"/>
                      <c:h val="0.2835082696002712"/>
                    </c:manualLayout>
                  </c15:layout>
                </c:ext>
                <c:ext xmlns:c16="http://schemas.microsoft.com/office/drawing/2014/chart" uri="{C3380CC4-5D6E-409C-BE32-E72D297353CC}">
                  <c16:uniqueId val="{00000001-0A43-4A7C-A7F4-68901343307B}"/>
                </c:ext>
              </c:extLst>
            </c:dLbl>
            <c:dLbl>
              <c:idx val="3"/>
              <c:layout>
                <c:manualLayout>
                  <c:x val="1.3530899103979682E-2"/>
                  <c:y val="1.1523565535169304E-2"/>
                </c:manualLayout>
              </c:layout>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1"/>
              <c:showBubbleSize val="0"/>
              <c:separator>
</c:separator>
              <c:extLst>
                <c:ext xmlns:c15="http://schemas.microsoft.com/office/drawing/2012/chart" uri="{CE6537A1-D6FC-4f65-9D91-7224C49458BB}">
                  <c15:layout>
                    <c:manualLayout>
                      <c:w val="0.23690213237386035"/>
                      <c:h val="0.25001544663376407"/>
                    </c:manualLayout>
                  </c15:layout>
                </c:ext>
                <c:ext xmlns:c16="http://schemas.microsoft.com/office/drawing/2014/chart" uri="{C3380CC4-5D6E-409C-BE32-E72D297353CC}">
                  <c16:uniqueId val="{00000004-0A43-4A7C-A7F4-68901343307B}"/>
                </c:ext>
              </c:extLst>
            </c:dLbl>
            <c:dLbl>
              <c:idx val="4"/>
              <c:layout>
                <c:manualLayout>
                  <c:x val="-6.4941375890792642E-3"/>
                  <c:y val="4.688166371548054E-2"/>
                </c:manualLayout>
              </c:layout>
              <c:spPr>
                <a:noFill/>
                <a:ln>
                  <a:noFill/>
                </a:ln>
                <a:effectLst/>
              </c:spPr>
              <c:txPr>
                <a:bodyPr rot="0" spcFirstLastPara="1" vertOverflow="ellipsis" vert="horz" wrap="square" lIns="38100" tIns="19050" rIns="38100" bIns="19050" anchor="ctr" anchorCtr="0">
                  <a:noAutofit/>
                </a:bodyPr>
                <a:lstStyle/>
                <a:p>
                  <a:pPr algn="l">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1"/>
              <c:showBubbleSize val="0"/>
              <c:separator>
</c:separator>
              <c:extLst>
                <c:ext xmlns:c15="http://schemas.microsoft.com/office/drawing/2012/chart" uri="{CE6537A1-D6FC-4f65-9D91-7224C49458BB}">
                  <c15:layout>
                    <c:manualLayout>
                      <c:w val="0.26255069043242224"/>
                      <c:h val="0.26336284519458991"/>
                    </c:manualLayout>
                  </c15:layout>
                </c:ext>
                <c:ext xmlns:c16="http://schemas.microsoft.com/office/drawing/2014/chart" uri="{C3380CC4-5D6E-409C-BE32-E72D297353CC}">
                  <c16:uniqueId val="{00000005-0A43-4A7C-A7F4-68901343307B}"/>
                </c:ext>
              </c:extLst>
            </c:dLbl>
            <c:spPr>
              <a:noFill/>
              <a:ln>
                <a:noFill/>
              </a:ln>
              <a:effectLst/>
            </c:spPr>
            <c:txPr>
              <a:bodyPr rot="0" spcFirstLastPara="1" vertOverflow="ellipsis" vert="horz" wrap="square" lIns="38100" tIns="19050" rIns="38100" bIns="19050" anchor="ctr" anchorCtr="0">
                <a:spAutoFit/>
              </a:bodyPr>
              <a:lstStyle/>
              <a:p>
                <a:pPr algn="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Tabelle1!$B$5:$B$9</c:f>
              <c:strCache>
                <c:ptCount val="5"/>
                <c:pt idx="0">
                  <c:v>Innovatives NRW </c:v>
                </c:pt>
                <c:pt idx="1">
                  <c:v>Mittelstandsfreund-
liches NRW</c:v>
                </c:pt>
                <c:pt idx="2">
                  <c:v>Nachhaltiges NRW </c:v>
                </c:pt>
                <c:pt idx="3">
                  <c:v>Mobiles NRW</c:v>
                </c:pt>
                <c:pt idx="4">
                  <c:v>Lebenswertes NRW</c:v>
                </c:pt>
              </c:strCache>
            </c:strRef>
          </c:cat>
          <c:val>
            <c:numRef>
              <c:f>Tabelle1!$C$5:$C$9</c:f>
              <c:numCache>
                <c:formatCode>#,##0.0" Mio. EUR"</c:formatCode>
                <c:ptCount val="5"/>
                <c:pt idx="0">
                  <c:v>502.41559999999998</c:v>
                </c:pt>
                <c:pt idx="1">
                  <c:v>188.4058</c:v>
                </c:pt>
                <c:pt idx="2">
                  <c:v>351.69099999999997</c:v>
                </c:pt>
                <c:pt idx="3">
                  <c:v>50.241599999999998</c:v>
                </c:pt>
                <c:pt idx="4">
                  <c:v>163.285</c:v>
                </c:pt>
              </c:numCache>
            </c:numRef>
          </c:val>
          <c:extLst>
            <c:ext xmlns:c16="http://schemas.microsoft.com/office/drawing/2014/chart" uri="{C3380CC4-5D6E-409C-BE32-E72D297353CC}">
              <c16:uniqueId val="{00000000-0A43-4A7C-A7F4-68901343307B}"/>
            </c:ext>
          </c:extLst>
        </c:ser>
        <c:dLbls>
          <c:showLegendKey val="0"/>
          <c:showVal val="0"/>
          <c:showCatName val="0"/>
          <c:showSerName val="0"/>
          <c:showPercent val="0"/>
          <c:showBubbleSize val="0"/>
          <c:showLeaderLines val="0"/>
        </c:dLbls>
        <c:firstSliceAng val="13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0.32362</cdr:x>
      <cdr:y>0.77835</cdr:y>
    </cdr:from>
    <cdr:to>
      <cdr:x>0.37372</cdr:x>
      <cdr:y>0.87372</cdr:y>
    </cdr:to>
    <cdr:cxnSp macro="">
      <cdr:nvCxnSpPr>
        <cdr:cNvPr id="4" name="Gerader Verbinder 3">
          <a:extLst xmlns:a="http://schemas.openxmlformats.org/drawingml/2006/main">
            <a:ext uri="{FF2B5EF4-FFF2-40B4-BE49-F238E27FC236}">
              <a16:creationId xmlns:a16="http://schemas.microsoft.com/office/drawing/2014/main" id="{01A53067-A6D8-80F7-224C-102744F7475B}"/>
            </a:ext>
          </a:extLst>
        </cdr:cNvPr>
        <cdr:cNvCxnSpPr/>
      </cdr:nvCxnSpPr>
      <cdr:spPr>
        <a:xfrm xmlns:a="http://schemas.openxmlformats.org/drawingml/2006/main" flipV="1">
          <a:off x="2153582" y="2429134"/>
          <a:ext cx="333375" cy="29765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0.29857</cdr:x>
      <cdr:y>0.74401</cdr:y>
    </cdr:from>
    <cdr:to>
      <cdr:x>0.35851</cdr:x>
      <cdr:y>0.74401</cdr:y>
    </cdr:to>
    <cdr:cxnSp macro="">
      <cdr:nvCxnSpPr>
        <cdr:cNvPr id="3" name="Gerader Verbinder 2">
          <a:extLst xmlns:a="http://schemas.openxmlformats.org/drawingml/2006/main">
            <a:ext uri="{FF2B5EF4-FFF2-40B4-BE49-F238E27FC236}">
              <a16:creationId xmlns:a16="http://schemas.microsoft.com/office/drawing/2014/main" id="{C279EEDD-1F26-48BF-5907-A04BD17EFEDE}"/>
            </a:ext>
          </a:extLst>
        </cdr:cNvPr>
        <cdr:cNvCxnSpPr/>
      </cdr:nvCxnSpPr>
      <cdr:spPr>
        <a:xfrm xmlns:a="http://schemas.openxmlformats.org/drawingml/2006/main">
          <a:off x="1986894" y="2321978"/>
          <a:ext cx="398860" cy="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0.27084</cdr:x>
      <cdr:y>0.60286</cdr:y>
    </cdr:from>
    <cdr:to>
      <cdr:x>0.33167</cdr:x>
      <cdr:y>0.64482</cdr:y>
    </cdr:to>
    <cdr:cxnSp macro="">
      <cdr:nvCxnSpPr>
        <cdr:cNvPr id="6" name="Gerader Verbinder 5">
          <a:extLst xmlns:a="http://schemas.openxmlformats.org/drawingml/2006/main">
            <a:ext uri="{FF2B5EF4-FFF2-40B4-BE49-F238E27FC236}">
              <a16:creationId xmlns:a16="http://schemas.microsoft.com/office/drawing/2014/main" id="{9856AAA6-2042-B3B7-8051-591E3FEED465}"/>
            </a:ext>
          </a:extLst>
        </cdr:cNvPr>
        <cdr:cNvCxnSpPr/>
      </cdr:nvCxnSpPr>
      <cdr:spPr>
        <a:xfrm xmlns:a="http://schemas.openxmlformats.org/drawingml/2006/main">
          <a:off x="1802347" y="1881446"/>
          <a:ext cx="404813" cy="130969"/>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0.69876</cdr:x>
      <cdr:y>0.59341</cdr:y>
    </cdr:from>
    <cdr:to>
      <cdr:x>0.83015</cdr:x>
      <cdr:y>0.73523</cdr:y>
    </cdr:to>
    <cdr:sp macro="" textlink="">
      <cdr:nvSpPr>
        <cdr:cNvPr id="2" name="Textfeld 1"/>
        <cdr:cNvSpPr txBox="1"/>
      </cdr:nvSpPr>
      <cdr:spPr>
        <a:xfrm xmlns:a="http://schemas.openxmlformats.org/drawingml/2006/main">
          <a:off x="4863008" y="1807726"/>
          <a:ext cx="91440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2400" b="1" dirty="0">
              <a:solidFill>
                <a:srgbClr val="018826"/>
              </a:solidFill>
              <a:latin typeface="Calibri" panose="020F0502020204030204" pitchFamily="34" charset="0"/>
              <a:cs typeface="Calibri" panose="020F0502020204030204" pitchFamily="34" charset="0"/>
            </a:rPr>
            <a:t>33,1 %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890665" cy="496887"/>
          </a:xfrm>
          <a:prstGeom prst="rect">
            <a:avLst/>
          </a:prstGeom>
        </p:spPr>
        <p:txBody>
          <a:bodyPr vert="horz" lIns="91732" tIns="45866" rIns="91732" bIns="45866" rtlCol="0"/>
          <a:lstStyle>
            <a:lvl1pPr algn="l">
              <a:defRPr sz="1200"/>
            </a:lvl1pPr>
          </a:lstStyle>
          <a:p>
            <a:r>
              <a:rPr lang="de-DE" dirty="0"/>
              <a:t>ESIF</a:t>
            </a:r>
          </a:p>
        </p:txBody>
      </p:sp>
      <p:sp>
        <p:nvSpPr>
          <p:cNvPr id="3" name="Datumsplatzhalter 2"/>
          <p:cNvSpPr>
            <a:spLocks noGrp="1"/>
          </p:cNvSpPr>
          <p:nvPr>
            <p:ph type="dt" sz="quarter" idx="1"/>
          </p:nvPr>
        </p:nvSpPr>
        <p:spPr>
          <a:xfrm>
            <a:off x="3776866" y="0"/>
            <a:ext cx="2890665" cy="496887"/>
          </a:xfrm>
          <a:prstGeom prst="rect">
            <a:avLst/>
          </a:prstGeom>
        </p:spPr>
        <p:txBody>
          <a:bodyPr vert="horz" lIns="91732" tIns="45866" rIns="91732" bIns="45866" rtlCol="0"/>
          <a:lstStyle>
            <a:lvl1pPr algn="r">
              <a:defRPr sz="1200"/>
            </a:lvl1pPr>
          </a:lstStyle>
          <a:p>
            <a:fld id="{E2C2E178-C951-4DBC-B885-011D4C5D29BE}" type="datetimeFigureOut">
              <a:rPr lang="de-DE" smtClean="0"/>
              <a:t>19.06.2023</a:t>
            </a:fld>
            <a:endParaRPr lang="de-DE"/>
          </a:p>
        </p:txBody>
      </p:sp>
      <p:sp>
        <p:nvSpPr>
          <p:cNvPr id="4" name="Fußzeilenplatzhalter 3"/>
          <p:cNvSpPr>
            <a:spLocks noGrp="1"/>
          </p:cNvSpPr>
          <p:nvPr>
            <p:ph type="ftr" sz="quarter" idx="2"/>
          </p:nvPr>
        </p:nvSpPr>
        <p:spPr>
          <a:xfrm>
            <a:off x="1" y="9429752"/>
            <a:ext cx="2890665" cy="496887"/>
          </a:xfrm>
          <a:prstGeom prst="rect">
            <a:avLst/>
          </a:prstGeom>
        </p:spPr>
        <p:txBody>
          <a:bodyPr vert="horz" lIns="91732" tIns="45866" rIns="91732" bIns="45866" rtlCol="0" anchor="b"/>
          <a:lstStyle>
            <a:lvl1pPr algn="l">
              <a:defRPr sz="1200"/>
            </a:lvl1pPr>
          </a:lstStyle>
          <a:p>
            <a:endParaRPr lang="de-DE"/>
          </a:p>
        </p:txBody>
      </p:sp>
      <p:sp>
        <p:nvSpPr>
          <p:cNvPr id="5" name="Foliennummernplatzhalter 4"/>
          <p:cNvSpPr>
            <a:spLocks noGrp="1"/>
          </p:cNvSpPr>
          <p:nvPr>
            <p:ph type="sldNum" sz="quarter" idx="3"/>
          </p:nvPr>
        </p:nvSpPr>
        <p:spPr>
          <a:xfrm>
            <a:off x="3776866" y="9429752"/>
            <a:ext cx="2890665" cy="496887"/>
          </a:xfrm>
          <a:prstGeom prst="rect">
            <a:avLst/>
          </a:prstGeom>
        </p:spPr>
        <p:txBody>
          <a:bodyPr vert="horz" lIns="91732" tIns="45866" rIns="91732" bIns="45866" rtlCol="0" anchor="b"/>
          <a:lstStyle>
            <a:lvl1pPr algn="r">
              <a:defRPr sz="1200"/>
            </a:lvl1pPr>
          </a:lstStyle>
          <a:p>
            <a:fld id="{A11F4DA8-3547-4C1F-BC02-44BCEB1805B0}" type="slidenum">
              <a:rPr lang="de-DE" smtClean="0"/>
              <a:t>‹Nr.›</a:t>
            </a:fld>
            <a:endParaRPr lang="de-DE"/>
          </a:p>
        </p:txBody>
      </p:sp>
    </p:spTree>
    <p:extLst>
      <p:ext uri="{BB962C8B-B14F-4D97-AF65-F5344CB8AC3E}">
        <p14:creationId xmlns:p14="http://schemas.microsoft.com/office/powerpoint/2010/main" val="203693256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889938" cy="496333"/>
          </a:xfrm>
          <a:prstGeom prst="rect">
            <a:avLst/>
          </a:prstGeom>
        </p:spPr>
        <p:txBody>
          <a:bodyPr vert="horz" lIns="91732" tIns="45866" rIns="91732" bIns="45866" rtlCol="0"/>
          <a:lstStyle>
            <a:lvl1pPr algn="l">
              <a:defRPr sz="1200"/>
            </a:lvl1pPr>
          </a:lstStyle>
          <a:p>
            <a:endParaRPr lang="de-DE"/>
          </a:p>
        </p:txBody>
      </p:sp>
      <p:sp>
        <p:nvSpPr>
          <p:cNvPr id="3" name="Datumsplatzhalter 2"/>
          <p:cNvSpPr>
            <a:spLocks noGrp="1"/>
          </p:cNvSpPr>
          <p:nvPr>
            <p:ph type="dt" idx="1"/>
          </p:nvPr>
        </p:nvSpPr>
        <p:spPr>
          <a:xfrm>
            <a:off x="3777609" y="1"/>
            <a:ext cx="2889938" cy="496333"/>
          </a:xfrm>
          <a:prstGeom prst="rect">
            <a:avLst/>
          </a:prstGeom>
        </p:spPr>
        <p:txBody>
          <a:bodyPr vert="horz" lIns="91732" tIns="45866" rIns="91732" bIns="45866" rtlCol="0"/>
          <a:lstStyle>
            <a:lvl1pPr algn="r">
              <a:defRPr sz="1200"/>
            </a:lvl1pPr>
          </a:lstStyle>
          <a:p>
            <a:fld id="{4D062747-6548-4301-B6A8-CB90F3F92ED2}" type="datetimeFigureOut">
              <a:rPr lang="de-DE" smtClean="0"/>
              <a:t>19.06.2023</a:t>
            </a:fld>
            <a:endParaRPr lang="de-DE"/>
          </a:p>
        </p:txBody>
      </p:sp>
      <p:sp>
        <p:nvSpPr>
          <p:cNvPr id="4" name="Folienbildplatzhalt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732" tIns="45866" rIns="91732" bIns="45866" rtlCol="0" anchor="ctr"/>
          <a:lstStyle/>
          <a:p>
            <a:endParaRPr lang="de-DE"/>
          </a:p>
        </p:txBody>
      </p:sp>
      <p:sp>
        <p:nvSpPr>
          <p:cNvPr id="5" name="Notizenplatzhalter 4"/>
          <p:cNvSpPr>
            <a:spLocks noGrp="1"/>
          </p:cNvSpPr>
          <p:nvPr>
            <p:ph type="body" sz="quarter" idx="3"/>
          </p:nvPr>
        </p:nvSpPr>
        <p:spPr>
          <a:xfrm>
            <a:off x="666909" y="4715157"/>
            <a:ext cx="5335270" cy="4466986"/>
          </a:xfrm>
          <a:prstGeom prst="rect">
            <a:avLst/>
          </a:prstGeom>
        </p:spPr>
        <p:txBody>
          <a:bodyPr vert="horz" lIns="91732" tIns="45866" rIns="91732" bIns="4586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28582"/>
            <a:ext cx="2889938" cy="496333"/>
          </a:xfrm>
          <a:prstGeom prst="rect">
            <a:avLst/>
          </a:prstGeom>
        </p:spPr>
        <p:txBody>
          <a:bodyPr vert="horz" lIns="91732" tIns="45866" rIns="91732" bIns="45866" rtlCol="0" anchor="b"/>
          <a:lstStyle>
            <a:lvl1pPr algn="l">
              <a:defRPr sz="1200"/>
            </a:lvl1pPr>
          </a:lstStyle>
          <a:p>
            <a:endParaRPr lang="de-DE"/>
          </a:p>
        </p:txBody>
      </p:sp>
      <p:sp>
        <p:nvSpPr>
          <p:cNvPr id="7" name="Foliennummernplatzhalter 6"/>
          <p:cNvSpPr>
            <a:spLocks noGrp="1"/>
          </p:cNvSpPr>
          <p:nvPr>
            <p:ph type="sldNum" sz="quarter" idx="5"/>
          </p:nvPr>
        </p:nvSpPr>
        <p:spPr>
          <a:xfrm>
            <a:off x="3777609" y="9428582"/>
            <a:ext cx="2889938" cy="496333"/>
          </a:xfrm>
          <a:prstGeom prst="rect">
            <a:avLst/>
          </a:prstGeom>
        </p:spPr>
        <p:txBody>
          <a:bodyPr vert="horz" lIns="91732" tIns="45866" rIns="91732" bIns="45866" rtlCol="0" anchor="b"/>
          <a:lstStyle>
            <a:lvl1pPr algn="r">
              <a:defRPr sz="1200"/>
            </a:lvl1pPr>
          </a:lstStyle>
          <a:p>
            <a:fld id="{E85A75CD-02CE-4E63-912B-2F933E8E59D5}" type="slidenum">
              <a:rPr lang="de-DE" smtClean="0"/>
              <a:t>‹Nr.›</a:t>
            </a:fld>
            <a:endParaRPr lang="de-DE"/>
          </a:p>
        </p:txBody>
      </p:sp>
    </p:spTree>
    <p:extLst>
      <p:ext uri="{BB962C8B-B14F-4D97-AF65-F5344CB8AC3E}">
        <p14:creationId xmlns:p14="http://schemas.microsoft.com/office/powerpoint/2010/main" val="167428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1</a:t>
            </a:fld>
            <a:endParaRPr lang="de-DE" dirty="0"/>
          </a:p>
        </p:txBody>
      </p:sp>
    </p:spTree>
    <p:extLst>
      <p:ext uri="{BB962C8B-B14F-4D97-AF65-F5344CB8AC3E}">
        <p14:creationId xmlns:p14="http://schemas.microsoft.com/office/powerpoint/2010/main" val="152421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Dachverordnung</a:t>
            </a:r>
          </a:p>
          <a:p>
            <a:r>
              <a:rPr lang="de-DE" dirty="0"/>
              <a:t>VERORDNUNG (EU) 2021/1060 DES EUROPÄISCHEN PARLAMENTS UND DES RATES vom 24. Juni 2021</a:t>
            </a:r>
            <a:br>
              <a:rPr lang="de-DE" dirty="0"/>
            </a:br>
            <a:r>
              <a:rPr lang="de-DE" dirty="0"/>
              <a:t>mit gemeinsamen Bestimmungen für den Europäischen Fonds für regionale Entwicklung, den</a:t>
            </a:r>
            <a:br>
              <a:rPr lang="de-DE" dirty="0"/>
            </a:br>
            <a:r>
              <a:rPr lang="de-DE" dirty="0"/>
              <a:t>Europäischen Sozialfonds Plus, den Kohäsionsfonds, den Fonds für einen gerechten Übergang und</a:t>
            </a:r>
            <a:br>
              <a:rPr lang="de-DE" dirty="0"/>
            </a:br>
            <a:r>
              <a:rPr lang="de-DE" dirty="0"/>
              <a:t>den Europäischen Meeres-, Fischerei- und Aquakulturfonds sowie mit Haushaltsvorschriften für</a:t>
            </a:r>
            <a:br>
              <a:rPr lang="de-DE" dirty="0"/>
            </a:br>
            <a:r>
              <a:rPr lang="de-DE" dirty="0"/>
              <a:t>diese Fonds und für den Asyl-, Migrations- und Integrationsfonds, den Fonds für die innere</a:t>
            </a:r>
            <a:br>
              <a:rPr lang="de-DE" dirty="0"/>
            </a:br>
            <a:r>
              <a:rPr lang="de-DE" dirty="0"/>
              <a:t>Sicherheit und das Instrument für finanzielle Hilfe im Bereich Grenzverwaltung und Visumpolitik</a:t>
            </a:r>
          </a:p>
        </p:txBody>
      </p:sp>
      <p:sp>
        <p:nvSpPr>
          <p:cNvPr id="4" name="Foliennummernplatzhalter 3"/>
          <p:cNvSpPr>
            <a:spLocks noGrp="1"/>
          </p:cNvSpPr>
          <p:nvPr>
            <p:ph type="sldNum" sz="quarter" idx="10"/>
          </p:nvPr>
        </p:nvSpPr>
        <p:spPr/>
        <p:txBody>
          <a:bodyPr/>
          <a:lstStyle/>
          <a:p>
            <a:fld id="{E85A75CD-02CE-4E63-912B-2F933E8E59D5}" type="slidenum">
              <a:rPr lang="de-DE" smtClean="0"/>
              <a:t>19</a:t>
            </a:fld>
            <a:endParaRPr lang="de-DE"/>
          </a:p>
        </p:txBody>
      </p:sp>
    </p:spTree>
    <p:extLst>
      <p:ext uri="{BB962C8B-B14F-4D97-AF65-F5344CB8AC3E}">
        <p14:creationId xmlns:p14="http://schemas.microsoft.com/office/powerpoint/2010/main" val="253761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21</a:t>
            </a:fld>
            <a:endParaRPr lang="de-DE"/>
          </a:p>
        </p:txBody>
      </p:sp>
    </p:spTree>
    <p:extLst>
      <p:ext uri="{BB962C8B-B14F-4D97-AF65-F5344CB8AC3E}">
        <p14:creationId xmlns:p14="http://schemas.microsoft.com/office/powerpoint/2010/main" val="15667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23</a:t>
            </a:fld>
            <a:endParaRPr lang="de-DE"/>
          </a:p>
        </p:txBody>
      </p:sp>
    </p:spTree>
    <p:extLst>
      <p:ext uri="{BB962C8B-B14F-4D97-AF65-F5344CB8AC3E}">
        <p14:creationId xmlns:p14="http://schemas.microsoft.com/office/powerpoint/2010/main" val="392299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24</a:t>
            </a:fld>
            <a:endParaRPr lang="de-DE"/>
          </a:p>
        </p:txBody>
      </p:sp>
    </p:spTree>
    <p:extLst>
      <p:ext uri="{BB962C8B-B14F-4D97-AF65-F5344CB8AC3E}">
        <p14:creationId xmlns:p14="http://schemas.microsoft.com/office/powerpoint/2010/main" val="327424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85A75CD-02CE-4E63-912B-2F933E8E59D5}" type="slidenum">
              <a:rPr lang="de-DE" smtClean="0"/>
              <a:t>34</a:t>
            </a:fld>
            <a:endParaRPr lang="de-DE"/>
          </a:p>
        </p:txBody>
      </p:sp>
    </p:spTree>
    <p:extLst>
      <p:ext uri="{BB962C8B-B14F-4D97-AF65-F5344CB8AC3E}">
        <p14:creationId xmlns:p14="http://schemas.microsoft.com/office/powerpoint/2010/main" val="418355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5</a:t>
            </a:fld>
            <a:endParaRPr lang="de-DE"/>
          </a:p>
        </p:txBody>
      </p:sp>
    </p:spTree>
    <p:extLst>
      <p:ext uri="{BB962C8B-B14F-4D97-AF65-F5344CB8AC3E}">
        <p14:creationId xmlns:p14="http://schemas.microsoft.com/office/powerpoint/2010/main" val="389396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6</a:t>
            </a:fld>
            <a:endParaRPr lang="de-DE"/>
          </a:p>
        </p:txBody>
      </p:sp>
    </p:spTree>
    <p:extLst>
      <p:ext uri="{BB962C8B-B14F-4D97-AF65-F5344CB8AC3E}">
        <p14:creationId xmlns:p14="http://schemas.microsoft.com/office/powerpoint/2010/main" val="363283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7</a:t>
            </a:fld>
            <a:endParaRPr lang="de-DE"/>
          </a:p>
        </p:txBody>
      </p:sp>
    </p:spTree>
    <p:extLst>
      <p:ext uri="{BB962C8B-B14F-4D97-AF65-F5344CB8AC3E}">
        <p14:creationId xmlns:p14="http://schemas.microsoft.com/office/powerpoint/2010/main" val="233469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8</a:t>
            </a:fld>
            <a:endParaRPr lang="de-DE"/>
          </a:p>
        </p:txBody>
      </p:sp>
    </p:spTree>
    <p:extLst>
      <p:ext uri="{BB962C8B-B14F-4D97-AF65-F5344CB8AC3E}">
        <p14:creationId xmlns:p14="http://schemas.microsoft.com/office/powerpoint/2010/main" val="233520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9</a:t>
            </a:fld>
            <a:endParaRPr lang="de-DE"/>
          </a:p>
        </p:txBody>
      </p:sp>
    </p:spTree>
    <p:extLst>
      <p:ext uri="{BB962C8B-B14F-4D97-AF65-F5344CB8AC3E}">
        <p14:creationId xmlns:p14="http://schemas.microsoft.com/office/powerpoint/2010/main" val="16576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12</a:t>
            </a:fld>
            <a:endParaRPr lang="de-DE"/>
          </a:p>
        </p:txBody>
      </p:sp>
    </p:spTree>
    <p:extLst>
      <p:ext uri="{BB962C8B-B14F-4D97-AF65-F5344CB8AC3E}">
        <p14:creationId xmlns:p14="http://schemas.microsoft.com/office/powerpoint/2010/main" val="32025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16</a:t>
            </a:fld>
            <a:endParaRPr lang="de-DE"/>
          </a:p>
        </p:txBody>
      </p:sp>
    </p:spTree>
    <p:extLst>
      <p:ext uri="{BB962C8B-B14F-4D97-AF65-F5344CB8AC3E}">
        <p14:creationId xmlns:p14="http://schemas.microsoft.com/office/powerpoint/2010/main" val="19341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85A75CD-02CE-4E63-912B-2F933E8E59D5}" type="slidenum">
              <a:rPr lang="de-DE" smtClean="0"/>
              <a:t>17</a:t>
            </a:fld>
            <a:endParaRPr lang="de-DE"/>
          </a:p>
        </p:txBody>
      </p:sp>
    </p:spTree>
    <p:extLst>
      <p:ext uri="{BB962C8B-B14F-4D97-AF65-F5344CB8AC3E}">
        <p14:creationId xmlns:p14="http://schemas.microsoft.com/office/powerpoint/2010/main" val="234459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opf+Titel+Fuß">
    <p:spTree>
      <p:nvGrpSpPr>
        <p:cNvPr id="1" name=""/>
        <p:cNvGrpSpPr/>
        <p:nvPr/>
      </p:nvGrpSpPr>
      <p:grpSpPr>
        <a:xfrm>
          <a:off x="0" y="0"/>
          <a:ext cx="0" cy="0"/>
          <a:chOff x="0" y="0"/>
          <a:chExt cx="0" cy="0"/>
        </a:xfrm>
      </p:grpSpPr>
      <p:sp>
        <p:nvSpPr>
          <p:cNvPr id="2" name="Titel 1"/>
          <p:cNvSpPr>
            <a:spLocks noGrp="1"/>
          </p:cNvSpPr>
          <p:nvPr>
            <p:ph type="title"/>
          </p:nvPr>
        </p:nvSpPr>
        <p:spPr>
          <a:xfrm>
            <a:off x="251520" y="123478"/>
            <a:ext cx="6840760" cy="511324"/>
          </a:xfrm>
          <a:prstGeom prst="rect">
            <a:avLst/>
          </a:prstGeo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4" name="Textplatzhalter 3"/>
          <p:cNvSpPr>
            <a:spLocks noGrp="1"/>
          </p:cNvSpPr>
          <p:nvPr>
            <p:ph type="body" sz="quarter" idx="10"/>
          </p:nvPr>
        </p:nvSpPr>
        <p:spPr>
          <a:xfrm>
            <a:off x="395536" y="843558"/>
            <a:ext cx="8352928" cy="792088"/>
          </a:xfrm>
          <a:prstGeom prst="rect">
            <a:avLst/>
          </a:prstGeom>
        </p:spPr>
        <p:txBody>
          <a:bodyPr anchor="ctr"/>
          <a:lstStyle>
            <a:lvl1pPr marL="0" indent="0">
              <a:buFontTx/>
              <a:buNone/>
              <a:defRPr sz="2200" b="1">
                <a:latin typeface="Calibri" panose="020F0502020204030204" pitchFamily="34" charset="0"/>
                <a:cs typeface="Calibri" panose="020F0502020204030204" pitchFamily="34" charset="0"/>
              </a:defRPr>
            </a:lvl1pPr>
          </a:lstStyle>
          <a:p>
            <a:pPr lvl="0"/>
            <a:r>
              <a:rPr lang="de-DE" dirty="0"/>
              <a:t>Textmasterformat bearbeiten</a:t>
            </a:r>
          </a:p>
        </p:txBody>
      </p:sp>
      <p:sp>
        <p:nvSpPr>
          <p:cNvPr id="3" name="Datumsplatzhalter 3">
            <a:extLst>
              <a:ext uri="{FF2B5EF4-FFF2-40B4-BE49-F238E27FC236}">
                <a16:creationId xmlns:a16="http://schemas.microsoft.com/office/drawing/2014/main" id="{D712922B-5D4A-6229-1593-B8C7A3AA03DB}"/>
              </a:ext>
            </a:extLst>
          </p:cNvPr>
          <p:cNvSpPr>
            <a:spLocks noGrp="1"/>
          </p:cNvSpPr>
          <p:nvPr>
            <p:ph type="dt" sz="half" idx="2"/>
          </p:nvPr>
        </p:nvSpPr>
        <p:spPr>
          <a:xfrm>
            <a:off x="7981678" y="4866482"/>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31.03.2023</a:t>
            </a:r>
            <a:endParaRPr lang="de-DE" dirty="0"/>
          </a:p>
        </p:txBody>
      </p:sp>
      <p:sp>
        <p:nvSpPr>
          <p:cNvPr id="5" name="Fußzeilenplatzhalter 4">
            <a:extLst>
              <a:ext uri="{FF2B5EF4-FFF2-40B4-BE49-F238E27FC236}">
                <a16:creationId xmlns:a16="http://schemas.microsoft.com/office/drawing/2014/main" id="{5DAA9B73-6524-0D08-B591-E6C2C314FE86}"/>
              </a:ext>
            </a:extLst>
          </p:cNvPr>
          <p:cNvSpPr>
            <a:spLocks noGrp="1"/>
          </p:cNvSpPr>
          <p:nvPr>
            <p:ph type="ftr" sz="quarter" idx="3"/>
          </p:nvPr>
        </p:nvSpPr>
        <p:spPr>
          <a:xfrm>
            <a:off x="3707904" y="4863012"/>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EFRE/JTF-Programm NRW</a:t>
            </a:r>
          </a:p>
        </p:txBody>
      </p:sp>
      <p:sp>
        <p:nvSpPr>
          <p:cNvPr id="6" name="Foliennummernplatzhalter 5">
            <a:extLst>
              <a:ext uri="{FF2B5EF4-FFF2-40B4-BE49-F238E27FC236}">
                <a16:creationId xmlns:a16="http://schemas.microsoft.com/office/drawing/2014/main" id="{7E1C8E20-A81A-033A-3F08-EC6E8674D4BF}"/>
              </a:ext>
            </a:extLst>
          </p:cNvPr>
          <p:cNvSpPr>
            <a:spLocks noGrp="1"/>
          </p:cNvSpPr>
          <p:nvPr>
            <p:ph type="sldNum" sz="quarter" idx="4"/>
          </p:nvPr>
        </p:nvSpPr>
        <p:spPr>
          <a:xfrm>
            <a:off x="8748464" y="48688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68221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opf+Titel+Fuß">
    <p:spTree>
      <p:nvGrpSpPr>
        <p:cNvPr id="1" name=""/>
        <p:cNvGrpSpPr/>
        <p:nvPr/>
      </p:nvGrpSpPr>
      <p:grpSpPr>
        <a:xfrm>
          <a:off x="0" y="0"/>
          <a:ext cx="0" cy="0"/>
          <a:chOff x="0" y="0"/>
          <a:chExt cx="0" cy="0"/>
        </a:xfrm>
      </p:grpSpPr>
      <p:sp>
        <p:nvSpPr>
          <p:cNvPr id="2" name="Titel 1"/>
          <p:cNvSpPr>
            <a:spLocks noGrp="1"/>
          </p:cNvSpPr>
          <p:nvPr>
            <p:ph type="title"/>
          </p:nvPr>
        </p:nvSpPr>
        <p:spPr>
          <a:xfrm>
            <a:off x="251520" y="123478"/>
            <a:ext cx="6840760" cy="511324"/>
          </a:xfrm>
          <a:prstGeom prst="rect">
            <a:avLst/>
          </a:prstGeo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4" name="Textplatzhalter 3"/>
          <p:cNvSpPr>
            <a:spLocks noGrp="1"/>
          </p:cNvSpPr>
          <p:nvPr>
            <p:ph type="body" sz="quarter" idx="10"/>
          </p:nvPr>
        </p:nvSpPr>
        <p:spPr>
          <a:xfrm>
            <a:off x="395536" y="843558"/>
            <a:ext cx="8352928" cy="792088"/>
          </a:xfrm>
          <a:prstGeom prst="rect">
            <a:avLst/>
          </a:prstGeom>
        </p:spPr>
        <p:txBody>
          <a:bodyPr anchor="ctr"/>
          <a:lstStyle>
            <a:lvl1pPr marL="0" indent="0">
              <a:buFontTx/>
              <a:buNone/>
              <a:defRPr sz="2200" b="1">
                <a:latin typeface="Calibri" panose="020F0502020204030204" pitchFamily="34" charset="0"/>
                <a:cs typeface="Calibri" panose="020F0502020204030204" pitchFamily="34" charset="0"/>
              </a:defRPr>
            </a:lvl1pPr>
          </a:lstStyle>
          <a:p>
            <a:pPr lvl="0"/>
            <a:r>
              <a:rPr lang="de-DE" dirty="0"/>
              <a:t>Textmasterformat bearbeiten</a:t>
            </a:r>
          </a:p>
        </p:txBody>
      </p:sp>
      <p:sp>
        <p:nvSpPr>
          <p:cNvPr id="5" name="Textplatzhalter 4">
            <a:extLst>
              <a:ext uri="{FF2B5EF4-FFF2-40B4-BE49-F238E27FC236}">
                <a16:creationId xmlns:a16="http://schemas.microsoft.com/office/drawing/2014/main" id="{6A1355B2-8441-8E1B-3B26-D36322FCF474}"/>
              </a:ext>
            </a:extLst>
          </p:cNvPr>
          <p:cNvSpPr>
            <a:spLocks noGrp="1"/>
          </p:cNvSpPr>
          <p:nvPr>
            <p:ph type="body" sz="quarter" idx="11"/>
          </p:nvPr>
        </p:nvSpPr>
        <p:spPr>
          <a:xfrm>
            <a:off x="414224" y="1995488"/>
            <a:ext cx="8334240" cy="2736502"/>
          </a:xfrm>
          <a:prstGeom prst="rect">
            <a:avLst/>
          </a:prstGeom>
        </p:spPr>
        <p:txBody>
          <a:bodyPr/>
          <a:lstStyle>
            <a:lvl1pPr marL="266700" indent="-266700">
              <a:buClr>
                <a:srgbClr val="109238"/>
              </a:buClr>
              <a:buSzPct val="110000"/>
              <a:buFont typeface="Arial" panose="020B0604020202020204" pitchFamily="34" charset="0"/>
              <a:buChar char="•"/>
              <a:tabLst>
                <a:tab pos="266700" algn="l"/>
              </a:tabLst>
              <a:defRPr/>
            </a:lvl1pPr>
            <a:lvl2pPr marL="625475" indent="-176213">
              <a:buClr>
                <a:srgbClr val="144393"/>
              </a:buClr>
              <a:buFont typeface="Arial" panose="020B0604020202020204" pitchFamily="34" charset="0"/>
              <a:buChar char="•"/>
              <a:tabLst>
                <a:tab pos="625475" algn="l"/>
              </a:tabLst>
              <a:defRPr sz="1600"/>
            </a:lvl2pPr>
            <a:lvl3pPr marL="982663" indent="-174625">
              <a:buClr>
                <a:srgbClr val="E41B21"/>
              </a:buClr>
              <a:defRPr sz="1400"/>
            </a:lvl3pPr>
            <a:lvl4pPr marL="1341438" indent="-176213">
              <a:buClr>
                <a:srgbClr val="898989"/>
              </a:buClr>
              <a:buFont typeface="Arial" panose="020B0604020202020204" pitchFamily="34" charset="0"/>
              <a:buChar char="•"/>
              <a:tabLst>
                <a:tab pos="1341438" algn="l"/>
              </a:tabLst>
              <a:defRPr sz="1400"/>
            </a:lvl4pPr>
            <a:lvl5pPr marL="1706563" indent="-182563">
              <a:buClr>
                <a:srgbClr val="898989"/>
              </a:buClr>
              <a:buFont typeface="Arial" panose="020B0604020202020204" pitchFamily="34" charset="0"/>
              <a:buChar cha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feld 2">
            <a:extLst>
              <a:ext uri="{FF2B5EF4-FFF2-40B4-BE49-F238E27FC236}">
                <a16:creationId xmlns:a16="http://schemas.microsoft.com/office/drawing/2014/main" id="{5410CF73-2AF3-17BF-48FD-CEECDB8B2F75}"/>
              </a:ext>
            </a:extLst>
          </p:cNvPr>
          <p:cNvSpPr txBox="1"/>
          <p:nvPr userDrawn="1"/>
        </p:nvSpPr>
        <p:spPr>
          <a:xfrm>
            <a:off x="8670449" y="4876006"/>
            <a:ext cx="106367" cy="262943"/>
          </a:xfrm>
          <a:prstGeom prst="rect">
            <a:avLst/>
          </a:prstGeom>
          <a:noFill/>
        </p:spPr>
        <p:txBody>
          <a:bodyPr wrap="none" lIns="36000" tIns="36000" rIns="36000" bIns="72000" rtlCol="0">
            <a:spAutoFit/>
          </a:bodyPr>
          <a:lstStyle/>
          <a:p>
            <a:r>
              <a:rPr lang="de-DE" sz="1000" dirty="0"/>
              <a:t>|</a:t>
            </a:r>
          </a:p>
        </p:txBody>
      </p:sp>
      <p:sp>
        <p:nvSpPr>
          <p:cNvPr id="6" name="Datumsplatzhalter 3">
            <a:extLst>
              <a:ext uri="{FF2B5EF4-FFF2-40B4-BE49-F238E27FC236}">
                <a16:creationId xmlns:a16="http://schemas.microsoft.com/office/drawing/2014/main" id="{F6DA4C36-0331-D307-5C7F-6F2AF156102F}"/>
              </a:ext>
            </a:extLst>
          </p:cNvPr>
          <p:cNvSpPr>
            <a:spLocks noGrp="1"/>
          </p:cNvSpPr>
          <p:nvPr>
            <p:ph type="dt" sz="half" idx="2"/>
          </p:nvPr>
        </p:nvSpPr>
        <p:spPr>
          <a:xfrm>
            <a:off x="7981678" y="4876006"/>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15.03.2023</a:t>
            </a:r>
            <a:endParaRPr lang="de-DE" dirty="0"/>
          </a:p>
        </p:txBody>
      </p:sp>
      <p:sp>
        <p:nvSpPr>
          <p:cNvPr id="10" name="Fußzeilenplatzhalter 4">
            <a:extLst>
              <a:ext uri="{FF2B5EF4-FFF2-40B4-BE49-F238E27FC236}">
                <a16:creationId xmlns:a16="http://schemas.microsoft.com/office/drawing/2014/main" id="{5B1275CA-435F-CC18-8372-3E1F8FE151EE}"/>
              </a:ext>
            </a:extLst>
          </p:cNvPr>
          <p:cNvSpPr>
            <a:spLocks noGrp="1"/>
          </p:cNvSpPr>
          <p:nvPr>
            <p:ph type="ftr" sz="quarter" idx="3"/>
          </p:nvPr>
        </p:nvSpPr>
        <p:spPr>
          <a:xfrm>
            <a:off x="3707904" y="4874400"/>
            <a:ext cx="4248472" cy="273600"/>
          </a:xfrm>
          <a:prstGeom prst="rect">
            <a:avLst/>
          </a:prstGeom>
        </p:spPr>
        <p:txBody>
          <a:bodyPr vert="horz" lIns="91440" tIns="45720" rIns="91440" bIns="4572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a:solidFill>
                  <a:srgbClr val="898989"/>
                </a:solidFill>
              </a:rPr>
              <a:t>Horizont Europa</a:t>
            </a:r>
            <a:endParaRPr lang="de-DE" dirty="0">
              <a:solidFill>
                <a:srgbClr val="898989"/>
              </a:solidFill>
            </a:endParaRPr>
          </a:p>
        </p:txBody>
      </p:sp>
      <p:sp>
        <p:nvSpPr>
          <p:cNvPr id="11" name="Foliennummernplatzhalter 5">
            <a:extLst>
              <a:ext uri="{FF2B5EF4-FFF2-40B4-BE49-F238E27FC236}">
                <a16:creationId xmlns:a16="http://schemas.microsoft.com/office/drawing/2014/main" id="{131AF49A-34EA-B8C7-DED2-06EAB0E724C0}"/>
              </a:ext>
            </a:extLst>
          </p:cNvPr>
          <p:cNvSpPr>
            <a:spLocks noGrp="1"/>
          </p:cNvSpPr>
          <p:nvPr>
            <p:ph type="sldNum" sz="quarter" idx="4"/>
          </p:nvPr>
        </p:nvSpPr>
        <p:spPr>
          <a:xfrm>
            <a:off x="8748464" y="48760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1479952485"/>
      </p:ext>
    </p:extLst>
  </p:cSld>
  <p:clrMapOvr>
    <a:masterClrMapping/>
  </p:clrMapOvr>
  <p:extLst>
    <p:ext uri="{DCECCB84-F9BA-43D5-87BE-67443E8EF086}">
      <p15:sldGuideLst xmlns:p15="http://schemas.microsoft.com/office/powerpoint/2012/main">
        <p15:guide id="1" orient="horz" pos="1257">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5" name="Textplatzhalter 5"/>
          <p:cNvSpPr txBox="1">
            <a:spLocks/>
          </p:cNvSpPr>
          <p:nvPr userDrawn="1"/>
        </p:nvSpPr>
        <p:spPr>
          <a:xfrm>
            <a:off x="755576" y="955824"/>
            <a:ext cx="4464496" cy="6480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4464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964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42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7892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3600" dirty="0" err="1">
                <a:solidFill>
                  <a:srgbClr val="FFFFFF"/>
                </a:solidFill>
                <a:latin typeface="Calibri" panose="020F0502020204030204" pitchFamily="34" charset="0"/>
                <a:cs typeface="Calibri" panose="020F0502020204030204" pitchFamily="34" charset="0"/>
              </a:rPr>
              <a:t>Synergien.NRW</a:t>
            </a:r>
            <a:endParaRPr lang="de-DE" sz="3600" dirty="0">
              <a:solidFill>
                <a:srgbClr val="FFFFFF"/>
              </a:solidFill>
              <a:latin typeface="Calibri" panose="020F0502020204030204" pitchFamily="34" charset="0"/>
              <a:cs typeface="Calibri" panose="020F0502020204030204" pitchFamily="34" charset="0"/>
            </a:endParaRPr>
          </a:p>
        </p:txBody>
      </p:sp>
      <p:sp>
        <p:nvSpPr>
          <p:cNvPr id="8" name="Titel 7"/>
          <p:cNvSpPr>
            <a:spLocks noGrp="1"/>
          </p:cNvSpPr>
          <p:nvPr>
            <p:ph type="title"/>
          </p:nvPr>
        </p:nvSpPr>
        <p:spPr>
          <a:xfrm>
            <a:off x="3131840" y="3291830"/>
            <a:ext cx="5760640" cy="1440160"/>
          </a:xfrm>
          <a:prstGeom prst="rect">
            <a:avLst/>
          </a:prstGeom>
        </p:spPr>
        <p:txBody>
          <a:bodyPr/>
          <a:lstStyle>
            <a:lvl1pPr>
              <a:defRPr>
                <a:solidFill>
                  <a:schemeClr val="tx1"/>
                </a:solidFill>
              </a:defRPr>
            </a:lvl1pPr>
          </a:lstStyle>
          <a:p>
            <a:r>
              <a:rPr lang="de-DE" dirty="0"/>
              <a:t>Titelmasterformat durch Klicken bearbeiten</a:t>
            </a:r>
          </a:p>
        </p:txBody>
      </p:sp>
    </p:spTree>
    <p:extLst>
      <p:ext uri="{BB962C8B-B14F-4D97-AF65-F5344CB8AC3E}">
        <p14:creationId xmlns:p14="http://schemas.microsoft.com/office/powerpoint/2010/main" val="3814359272"/>
      </p:ext>
    </p:extLst>
  </p:cSld>
  <p:clrMapOvr>
    <a:masterClrMapping/>
  </p:clrMapOvr>
  <p:extLst>
    <p:ext uri="{DCECCB84-F9BA-43D5-87BE-67443E8EF086}">
      <p15:sldGuideLst xmlns:p15="http://schemas.microsoft.com/office/powerpoint/2012/main">
        <p15:guide id="1" orient="horz" pos="804"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schafft">
    <p:spTree>
      <p:nvGrpSpPr>
        <p:cNvPr id="1" name=""/>
        <p:cNvGrpSpPr/>
        <p:nvPr/>
      </p:nvGrpSpPr>
      <p:grpSpPr>
        <a:xfrm>
          <a:off x="0" y="0"/>
          <a:ext cx="0" cy="0"/>
          <a:chOff x="0" y="0"/>
          <a:chExt cx="0" cy="0"/>
        </a:xfrm>
      </p:grpSpPr>
      <p:pic>
        <p:nvPicPr>
          <p:cNvPr id="3" name="Picture 3" descr="O:\ID-KS-OEF\Informationen_Arbeitshilfen\_Corporate Designs\1_DLR-PT\DLR-PT_Logo_2019\PT_DLR_D\JPEG\PT_DLR_Logo_SW_D_2018_lan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7857" y="4295017"/>
            <a:ext cx="917354" cy="3221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O:\ID-KS-OEF\Auftraege\Bereiche\ID_EI\Synergien_NRW\Design\Synergien.NRW_Logo_2019\_Rohmaterialien\Logos\zenit_logo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41713" y="4374267"/>
            <a:ext cx="1009433" cy="227294"/>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5"/>
          <p:cNvSpPr txBox="1">
            <a:spLocks/>
          </p:cNvSpPr>
          <p:nvPr userDrawn="1"/>
        </p:nvSpPr>
        <p:spPr>
          <a:xfrm>
            <a:off x="0" y="627534"/>
            <a:ext cx="5724128" cy="129614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4464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8964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428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7892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3600" dirty="0">
                <a:solidFill>
                  <a:schemeClr val="bg1"/>
                </a:solidFill>
                <a:latin typeface="Calibri" panose="020F0502020204030204" pitchFamily="34" charset="0"/>
                <a:cs typeface="Calibri" panose="020F0502020204030204" pitchFamily="34" charset="0"/>
              </a:rPr>
              <a:t>Vielen Dank für Ihre</a:t>
            </a:r>
          </a:p>
          <a:p>
            <a:pPr algn="ctr"/>
            <a:r>
              <a:rPr lang="de-DE" sz="3600" dirty="0">
                <a:solidFill>
                  <a:schemeClr val="bg1"/>
                </a:solidFill>
                <a:latin typeface="Calibri" panose="020F0502020204030204" pitchFamily="34" charset="0"/>
                <a:cs typeface="Calibri" panose="020F0502020204030204" pitchFamily="34" charset="0"/>
              </a:rPr>
              <a:t>Aufmerksamkeit!</a:t>
            </a:r>
          </a:p>
        </p:txBody>
      </p:sp>
      <p:pic>
        <p:nvPicPr>
          <p:cNvPr id="6" name="Picture 3" descr="O:\ID-KS-OEF\Auftraege\Bereiche\ID_GE\MKW_Cluster_Innovative_Medizin_2019\Design\Cluster_Innovative_Medizin_CD_2019\_Rohmaterialien\EFR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7532" y="4374268"/>
            <a:ext cx="1530212" cy="2180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O:\ID-KS-OEF\Auftraege\Bereiche\ID_GE\MKW_Cluster_Innovative_Medizin_2019\Design\Cluster_Innovative_Medizin_CD_2019\_Rohmaterialien\EU.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7532" y="3660854"/>
            <a:ext cx="1530212" cy="347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O:\ID-KS-OEF\Auftraege\Bereiche\ID_GE\MKW_Cluster_Innovative_Medizin_2019\Design\Cluster_Innovative_Medizin_CD_2019\_Rohmaterialien\NRW_MKW_beau.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7532" y="2859782"/>
            <a:ext cx="1530212" cy="47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50076"/>
      </p:ext>
    </p:extLst>
  </p:cSld>
  <p:clrMapOvr>
    <a:masterClrMapping/>
  </p:clrMapOvr>
  <p:extLst>
    <p:ext uri="{DCECCB84-F9BA-43D5-87BE-67443E8EF086}">
      <p15:sldGuideLst xmlns:p15="http://schemas.microsoft.com/office/powerpoint/2012/main">
        <p15:guide id="1" orient="horz" pos="804"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pf+Fuß">
    <p:spTree>
      <p:nvGrpSpPr>
        <p:cNvPr id="1" name=""/>
        <p:cNvGrpSpPr/>
        <p:nvPr/>
      </p:nvGrpSpPr>
      <p:grpSpPr>
        <a:xfrm>
          <a:off x="0" y="0"/>
          <a:ext cx="0" cy="0"/>
          <a:chOff x="0" y="0"/>
          <a:chExt cx="0" cy="0"/>
        </a:xfrm>
      </p:grpSpPr>
      <p:sp>
        <p:nvSpPr>
          <p:cNvPr id="2" name="Titel 1"/>
          <p:cNvSpPr>
            <a:spLocks noGrp="1"/>
          </p:cNvSpPr>
          <p:nvPr>
            <p:ph type="title"/>
          </p:nvPr>
        </p:nvSpPr>
        <p:spPr>
          <a:xfrm>
            <a:off x="251520" y="123478"/>
            <a:ext cx="6840760" cy="511324"/>
          </a:xfrm>
          <a:prstGeom prst="rect">
            <a:avLst/>
          </a:prstGeo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3" name="Datumsplatzhalter 3">
            <a:extLst>
              <a:ext uri="{FF2B5EF4-FFF2-40B4-BE49-F238E27FC236}">
                <a16:creationId xmlns:a16="http://schemas.microsoft.com/office/drawing/2014/main" id="{D47F6DE7-3C1A-7D97-DECE-A6B364B06FBC}"/>
              </a:ext>
            </a:extLst>
          </p:cNvPr>
          <p:cNvSpPr>
            <a:spLocks noGrp="1"/>
          </p:cNvSpPr>
          <p:nvPr>
            <p:ph type="dt" sz="half" idx="2"/>
          </p:nvPr>
        </p:nvSpPr>
        <p:spPr>
          <a:xfrm>
            <a:off x="7981678" y="4866482"/>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31.03.2023</a:t>
            </a:r>
            <a:endParaRPr lang="de-DE" dirty="0"/>
          </a:p>
        </p:txBody>
      </p:sp>
      <p:sp>
        <p:nvSpPr>
          <p:cNvPr id="4" name="Fußzeilenplatzhalter 4">
            <a:extLst>
              <a:ext uri="{FF2B5EF4-FFF2-40B4-BE49-F238E27FC236}">
                <a16:creationId xmlns:a16="http://schemas.microsoft.com/office/drawing/2014/main" id="{7DB10546-84C2-48D4-2DDB-993789CADD1D}"/>
              </a:ext>
            </a:extLst>
          </p:cNvPr>
          <p:cNvSpPr>
            <a:spLocks noGrp="1"/>
          </p:cNvSpPr>
          <p:nvPr>
            <p:ph type="ftr" sz="quarter" idx="3"/>
          </p:nvPr>
        </p:nvSpPr>
        <p:spPr>
          <a:xfrm>
            <a:off x="3707904" y="4863012"/>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EFRE/JTF-Programm NRW</a:t>
            </a:r>
          </a:p>
        </p:txBody>
      </p:sp>
      <p:sp>
        <p:nvSpPr>
          <p:cNvPr id="5" name="Foliennummernplatzhalter 5">
            <a:extLst>
              <a:ext uri="{FF2B5EF4-FFF2-40B4-BE49-F238E27FC236}">
                <a16:creationId xmlns:a16="http://schemas.microsoft.com/office/drawing/2014/main" id="{0189E034-C225-974B-3708-DA6D6FE46BA9}"/>
              </a:ext>
            </a:extLst>
          </p:cNvPr>
          <p:cNvSpPr>
            <a:spLocks noGrp="1"/>
          </p:cNvSpPr>
          <p:nvPr>
            <p:ph type="sldNum" sz="quarter" idx="4"/>
          </p:nvPr>
        </p:nvSpPr>
        <p:spPr>
          <a:xfrm>
            <a:off x="8748464" y="48688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326586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ß">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2ADDA54-E751-DCB1-91D4-4B1978C7D0C8}"/>
              </a:ext>
            </a:extLst>
          </p:cNvPr>
          <p:cNvSpPr>
            <a:spLocks noGrp="1"/>
          </p:cNvSpPr>
          <p:nvPr>
            <p:ph type="dt" sz="half" idx="2"/>
          </p:nvPr>
        </p:nvSpPr>
        <p:spPr>
          <a:xfrm>
            <a:off x="7981678" y="4866482"/>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31.03.2023</a:t>
            </a:r>
            <a:endParaRPr lang="de-DE" dirty="0"/>
          </a:p>
        </p:txBody>
      </p:sp>
      <p:sp>
        <p:nvSpPr>
          <p:cNvPr id="3" name="Fußzeilenplatzhalter 4">
            <a:extLst>
              <a:ext uri="{FF2B5EF4-FFF2-40B4-BE49-F238E27FC236}">
                <a16:creationId xmlns:a16="http://schemas.microsoft.com/office/drawing/2014/main" id="{6E92B436-76B9-EB09-3C9C-E5F8FFED40C0}"/>
              </a:ext>
            </a:extLst>
          </p:cNvPr>
          <p:cNvSpPr>
            <a:spLocks noGrp="1"/>
          </p:cNvSpPr>
          <p:nvPr>
            <p:ph type="ftr" sz="quarter" idx="3"/>
          </p:nvPr>
        </p:nvSpPr>
        <p:spPr>
          <a:xfrm>
            <a:off x="3707904" y="4863012"/>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EFRE/JTF-Programm NRW</a:t>
            </a:r>
          </a:p>
        </p:txBody>
      </p:sp>
      <p:sp>
        <p:nvSpPr>
          <p:cNvPr id="4" name="Foliennummernplatzhalter 5">
            <a:extLst>
              <a:ext uri="{FF2B5EF4-FFF2-40B4-BE49-F238E27FC236}">
                <a16:creationId xmlns:a16="http://schemas.microsoft.com/office/drawing/2014/main" id="{E8BA3515-AFE1-BB98-5454-9284B1E48DB4}"/>
              </a:ext>
            </a:extLst>
          </p:cNvPr>
          <p:cNvSpPr>
            <a:spLocks noGrp="1"/>
          </p:cNvSpPr>
          <p:nvPr>
            <p:ph type="sldNum" sz="quarter" idx="4"/>
          </p:nvPr>
        </p:nvSpPr>
        <p:spPr>
          <a:xfrm>
            <a:off x="8748464" y="48688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1187891187"/>
      </p:ext>
    </p:extLst>
  </p:cSld>
  <p:clrMapOvr>
    <a:masterClrMapping/>
  </p:clrMapOvr>
  <p:extLst>
    <p:ext uri="{DCECCB84-F9BA-43D5-87BE-67443E8EF086}">
      <p15:sldGuideLst xmlns:p15="http://schemas.microsoft.com/office/powerpoint/2012/main">
        <p15:guide id="1" orient="horz" pos="894" userDrawn="1">
          <p15:clr>
            <a:srgbClr val="FBAE40"/>
          </p15:clr>
        </p15:guide>
        <p15:guide id="2" pos="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123479"/>
            <a:ext cx="7886700" cy="504056"/>
          </a:xfrm>
          <a:prstGeom prst="rect">
            <a:avLst/>
          </a:prstGeom>
        </p:spPr>
        <p:txBody>
          <a:bodyPr anchor="ctr"/>
          <a:lstStyle>
            <a:lvl1pPr>
              <a:defRPr lang="de-DE" dirty="0">
                <a:solidFill>
                  <a:schemeClr val="bg1"/>
                </a:solidFill>
                <a:latin typeface="Calibri" panose="020F0502020204030204" pitchFamily="34" charset="0"/>
                <a:cs typeface="Calibri" panose="020F0502020204030204" pitchFamily="34" charset="0"/>
              </a:defRPr>
            </a:lvl1pPr>
          </a:lstStyle>
          <a:p>
            <a:pPr lvl="0"/>
            <a:r>
              <a:rPr lang="de-DE" dirty="0"/>
              <a:t>Titelmasterformat durch Klicken bearbeiten</a:t>
            </a:r>
          </a:p>
        </p:txBody>
      </p:sp>
      <p:sp>
        <p:nvSpPr>
          <p:cNvPr id="3" name="Inhaltsplatzhalter 2"/>
          <p:cNvSpPr>
            <a:spLocks noGrp="1"/>
          </p:cNvSpPr>
          <p:nvPr>
            <p:ph idx="1"/>
          </p:nvPr>
        </p:nvSpPr>
        <p:spPr>
          <a:xfrm>
            <a:off x="395536" y="1027470"/>
            <a:ext cx="8352928" cy="3694360"/>
          </a:xfrm>
          <a:prstGeom prst="rect">
            <a:avLst/>
          </a:prstGeom>
        </p:spPr>
        <p:txBody>
          <a:bodyPr/>
          <a:lstStyle>
            <a:lvl1pPr marL="0" indent="0">
              <a:spcBef>
                <a:spcPts val="1800"/>
              </a:spcBef>
              <a:spcAft>
                <a:spcPts val="1200"/>
              </a:spcAft>
              <a:buFontTx/>
              <a:buNone/>
              <a:defRPr sz="2200" b="1">
                <a:latin typeface="Calibri" panose="020F0502020204030204" pitchFamily="34" charset="0"/>
                <a:cs typeface="Calibri" panose="020F0502020204030204" pitchFamily="34" charset="0"/>
              </a:defRPr>
            </a:lvl1pPr>
            <a:lvl2pPr marL="0" indent="0">
              <a:buFontTx/>
              <a:buNone/>
              <a:defRPr sz="2200">
                <a:latin typeface="Calibri" panose="020F0502020204030204" pitchFamily="34" charset="0"/>
                <a:cs typeface="Calibri" panose="020F0502020204030204" pitchFamily="34" charset="0"/>
              </a:defRPr>
            </a:lvl2pPr>
            <a:lvl3pPr marL="447675" indent="-273050">
              <a:defRPr sz="2000">
                <a:latin typeface="Calibri" panose="020F0502020204030204" pitchFamily="34" charset="0"/>
                <a:cs typeface="Calibri" panose="020F0502020204030204" pitchFamily="34" charset="0"/>
              </a:defRPr>
            </a:lvl3pPr>
            <a:lvl4pPr marL="625475" indent="-177800" defTabSz="715963">
              <a:buFont typeface="Arial" panose="020B0604020202020204" pitchFamily="34" charset="0"/>
              <a:buChar char="•"/>
              <a:tabLst>
                <a:tab pos="625475" algn="l"/>
              </a:tabLst>
              <a:defRPr sz="1800">
                <a:latin typeface="Calibri" panose="020F0502020204030204" pitchFamily="34" charset="0"/>
                <a:cs typeface="Calibri" panose="020F0502020204030204" pitchFamily="34" charset="0"/>
              </a:defRPr>
            </a:lvl4pPr>
            <a:lvl5pPr marL="898525" indent="-182563">
              <a:buFont typeface="Arial" panose="020B0604020202020204" pitchFamily="34" charset="0"/>
              <a:buChar char="•"/>
              <a:tabLst>
                <a:tab pos="898525" algn="l"/>
              </a:tabLst>
              <a:defRPr sz="1800">
                <a:latin typeface="Calibri" panose="020F0502020204030204" pitchFamily="34" charset="0"/>
                <a:cs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D7D8AE4F-28FE-1B11-8572-49D011B88DD3}"/>
              </a:ext>
            </a:extLst>
          </p:cNvPr>
          <p:cNvSpPr>
            <a:spLocks noGrp="1"/>
          </p:cNvSpPr>
          <p:nvPr>
            <p:ph type="dt" sz="half" idx="2"/>
          </p:nvPr>
        </p:nvSpPr>
        <p:spPr>
          <a:xfrm>
            <a:off x="7981678" y="4866482"/>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31.03.2023</a:t>
            </a:r>
            <a:endParaRPr lang="de-DE" dirty="0"/>
          </a:p>
        </p:txBody>
      </p:sp>
      <p:sp>
        <p:nvSpPr>
          <p:cNvPr id="5" name="Fußzeilenplatzhalter 4">
            <a:extLst>
              <a:ext uri="{FF2B5EF4-FFF2-40B4-BE49-F238E27FC236}">
                <a16:creationId xmlns:a16="http://schemas.microsoft.com/office/drawing/2014/main" id="{C35ED775-2060-955F-9D2B-5F775C3AFF88}"/>
              </a:ext>
            </a:extLst>
          </p:cNvPr>
          <p:cNvSpPr>
            <a:spLocks noGrp="1"/>
          </p:cNvSpPr>
          <p:nvPr>
            <p:ph type="ftr" sz="quarter" idx="3"/>
          </p:nvPr>
        </p:nvSpPr>
        <p:spPr>
          <a:xfrm>
            <a:off x="3707904" y="4863012"/>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EFRE/JTF-Programm NRW</a:t>
            </a:r>
          </a:p>
        </p:txBody>
      </p:sp>
      <p:sp>
        <p:nvSpPr>
          <p:cNvPr id="6" name="Foliennummernplatzhalter 5">
            <a:extLst>
              <a:ext uri="{FF2B5EF4-FFF2-40B4-BE49-F238E27FC236}">
                <a16:creationId xmlns:a16="http://schemas.microsoft.com/office/drawing/2014/main" id="{18BA293F-F023-E201-8847-7FFBFF91A910}"/>
              </a:ext>
            </a:extLst>
          </p:cNvPr>
          <p:cNvSpPr>
            <a:spLocks noGrp="1"/>
          </p:cNvSpPr>
          <p:nvPr>
            <p:ph type="sldNum" sz="quarter" idx="4"/>
          </p:nvPr>
        </p:nvSpPr>
        <p:spPr>
          <a:xfrm>
            <a:off x="8748464" y="48688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18099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263BF9F3-5287-7C6A-7446-9FEA875E7F6B}"/>
              </a:ext>
            </a:extLst>
          </p:cNvPr>
          <p:cNvSpPr>
            <a:spLocks noGrp="1"/>
          </p:cNvSpPr>
          <p:nvPr>
            <p:ph type="dt" sz="half" idx="2"/>
          </p:nvPr>
        </p:nvSpPr>
        <p:spPr>
          <a:xfrm>
            <a:off x="7981678" y="4866482"/>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31.03.2023</a:t>
            </a:r>
            <a:endParaRPr lang="de-DE" dirty="0"/>
          </a:p>
        </p:txBody>
      </p:sp>
      <p:sp>
        <p:nvSpPr>
          <p:cNvPr id="6" name="Fußzeilenplatzhalter 4">
            <a:extLst>
              <a:ext uri="{FF2B5EF4-FFF2-40B4-BE49-F238E27FC236}">
                <a16:creationId xmlns:a16="http://schemas.microsoft.com/office/drawing/2014/main" id="{739A6420-D90A-8375-C473-6D4B4A8833F3}"/>
              </a:ext>
            </a:extLst>
          </p:cNvPr>
          <p:cNvSpPr>
            <a:spLocks noGrp="1"/>
          </p:cNvSpPr>
          <p:nvPr>
            <p:ph type="ftr" sz="quarter" idx="3"/>
          </p:nvPr>
        </p:nvSpPr>
        <p:spPr>
          <a:xfrm>
            <a:off x="3707904" y="4863012"/>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EFRE/JTF-Programm NRW</a:t>
            </a:r>
          </a:p>
        </p:txBody>
      </p:sp>
      <p:sp>
        <p:nvSpPr>
          <p:cNvPr id="7" name="Foliennummernplatzhalter 5">
            <a:extLst>
              <a:ext uri="{FF2B5EF4-FFF2-40B4-BE49-F238E27FC236}">
                <a16:creationId xmlns:a16="http://schemas.microsoft.com/office/drawing/2014/main" id="{F2BF97C9-BF10-871A-3EC8-AE1730FBFAEB}"/>
              </a:ext>
            </a:extLst>
          </p:cNvPr>
          <p:cNvSpPr>
            <a:spLocks noGrp="1"/>
          </p:cNvSpPr>
          <p:nvPr>
            <p:ph type="sldNum" sz="quarter" idx="4"/>
          </p:nvPr>
        </p:nvSpPr>
        <p:spPr>
          <a:xfrm>
            <a:off x="8748464" y="48688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374017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Kopf+Titel+Fuß">
    <p:spTree>
      <p:nvGrpSpPr>
        <p:cNvPr id="1" name=""/>
        <p:cNvGrpSpPr/>
        <p:nvPr/>
      </p:nvGrpSpPr>
      <p:grpSpPr>
        <a:xfrm>
          <a:off x="0" y="0"/>
          <a:ext cx="0" cy="0"/>
          <a:chOff x="0" y="0"/>
          <a:chExt cx="0" cy="0"/>
        </a:xfrm>
      </p:grpSpPr>
      <p:sp>
        <p:nvSpPr>
          <p:cNvPr id="2" name="Titel 1"/>
          <p:cNvSpPr>
            <a:spLocks noGrp="1"/>
          </p:cNvSpPr>
          <p:nvPr>
            <p:ph type="title"/>
          </p:nvPr>
        </p:nvSpPr>
        <p:spPr>
          <a:xfrm>
            <a:off x="251520" y="123478"/>
            <a:ext cx="6840760" cy="511324"/>
          </a:xfrm>
          <a:prstGeom prst="rect">
            <a:avLst/>
          </a:prstGeo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4" name="Textplatzhalter 3"/>
          <p:cNvSpPr>
            <a:spLocks noGrp="1"/>
          </p:cNvSpPr>
          <p:nvPr>
            <p:ph type="body" sz="quarter" idx="10"/>
          </p:nvPr>
        </p:nvSpPr>
        <p:spPr>
          <a:xfrm>
            <a:off x="395536" y="843558"/>
            <a:ext cx="8352928" cy="792088"/>
          </a:xfrm>
          <a:prstGeom prst="rect">
            <a:avLst/>
          </a:prstGeom>
        </p:spPr>
        <p:txBody>
          <a:bodyPr anchor="ctr"/>
          <a:lstStyle>
            <a:lvl1pPr marL="0" indent="0">
              <a:buFontTx/>
              <a:buNone/>
              <a:defRPr sz="2200" b="1">
                <a:latin typeface="Calibri" panose="020F0502020204030204" pitchFamily="34" charset="0"/>
                <a:cs typeface="Calibri" panose="020F0502020204030204" pitchFamily="34" charset="0"/>
              </a:defRPr>
            </a:lvl1pPr>
          </a:lstStyle>
          <a:p>
            <a:pPr lvl="0"/>
            <a:r>
              <a:rPr lang="de-DE" dirty="0"/>
              <a:t>Textmasterformat bearbeiten</a:t>
            </a:r>
          </a:p>
        </p:txBody>
      </p:sp>
      <p:sp>
        <p:nvSpPr>
          <p:cNvPr id="5" name="Textplatzhalter 4">
            <a:extLst>
              <a:ext uri="{FF2B5EF4-FFF2-40B4-BE49-F238E27FC236}">
                <a16:creationId xmlns:a16="http://schemas.microsoft.com/office/drawing/2014/main" id="{6A1355B2-8441-8E1B-3B26-D36322FCF474}"/>
              </a:ext>
            </a:extLst>
          </p:cNvPr>
          <p:cNvSpPr>
            <a:spLocks noGrp="1"/>
          </p:cNvSpPr>
          <p:nvPr>
            <p:ph type="body" sz="quarter" idx="11"/>
          </p:nvPr>
        </p:nvSpPr>
        <p:spPr>
          <a:xfrm>
            <a:off x="414224" y="1995488"/>
            <a:ext cx="8334240" cy="2736502"/>
          </a:xfrm>
          <a:prstGeom prst="rect">
            <a:avLst/>
          </a:prstGeom>
        </p:spPr>
        <p:txBody>
          <a:bodyPr/>
          <a:lstStyle>
            <a:lvl1pPr marL="266700" indent="-266700">
              <a:buClr>
                <a:srgbClr val="109238"/>
              </a:buClr>
              <a:buSzPct val="110000"/>
              <a:buFont typeface="Arial" panose="020B0604020202020204" pitchFamily="34" charset="0"/>
              <a:buChar char="•"/>
              <a:tabLst>
                <a:tab pos="266700" algn="l"/>
              </a:tabLst>
              <a:defRPr/>
            </a:lvl1pPr>
            <a:lvl2pPr marL="625475" indent="-176213">
              <a:buClr>
                <a:srgbClr val="144393"/>
              </a:buClr>
              <a:buFont typeface="Arial" panose="020B0604020202020204" pitchFamily="34" charset="0"/>
              <a:buChar char="•"/>
              <a:tabLst>
                <a:tab pos="625475" algn="l"/>
              </a:tabLst>
              <a:defRPr sz="1600"/>
            </a:lvl2pPr>
            <a:lvl3pPr marL="982663" indent="-174625">
              <a:buClr>
                <a:srgbClr val="E41B21"/>
              </a:buClr>
              <a:defRPr sz="1400"/>
            </a:lvl3pPr>
            <a:lvl4pPr marL="1341438" indent="-176213">
              <a:buClr>
                <a:srgbClr val="898989"/>
              </a:buClr>
              <a:buFont typeface="Arial" panose="020B0604020202020204" pitchFamily="34" charset="0"/>
              <a:buChar char="•"/>
              <a:tabLst>
                <a:tab pos="1341438" algn="l"/>
              </a:tabLst>
              <a:defRPr sz="1400"/>
            </a:lvl4pPr>
            <a:lvl5pPr marL="1706563" indent="-182563">
              <a:buClr>
                <a:srgbClr val="898989"/>
              </a:buClr>
              <a:buFont typeface="Arial" panose="020B0604020202020204" pitchFamily="34" charset="0"/>
              <a:buChar cha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feld 2">
            <a:extLst>
              <a:ext uri="{FF2B5EF4-FFF2-40B4-BE49-F238E27FC236}">
                <a16:creationId xmlns:a16="http://schemas.microsoft.com/office/drawing/2014/main" id="{5410CF73-2AF3-17BF-48FD-CEECDB8B2F75}"/>
              </a:ext>
            </a:extLst>
          </p:cNvPr>
          <p:cNvSpPr txBox="1"/>
          <p:nvPr userDrawn="1"/>
        </p:nvSpPr>
        <p:spPr>
          <a:xfrm>
            <a:off x="8670449" y="4876006"/>
            <a:ext cx="106367" cy="262943"/>
          </a:xfrm>
          <a:prstGeom prst="rect">
            <a:avLst/>
          </a:prstGeom>
          <a:noFill/>
        </p:spPr>
        <p:txBody>
          <a:bodyPr wrap="none" lIns="36000" tIns="36000" rIns="36000" bIns="72000" rtlCol="0">
            <a:spAutoFit/>
          </a:bodyPr>
          <a:lstStyle/>
          <a:p>
            <a:r>
              <a:rPr lang="de-DE" sz="1000" dirty="0"/>
              <a:t>|</a:t>
            </a:r>
          </a:p>
        </p:txBody>
      </p:sp>
      <p:sp>
        <p:nvSpPr>
          <p:cNvPr id="7" name="Datumsplatzhalter 3">
            <a:extLst>
              <a:ext uri="{FF2B5EF4-FFF2-40B4-BE49-F238E27FC236}">
                <a16:creationId xmlns:a16="http://schemas.microsoft.com/office/drawing/2014/main" id="{21940B03-173B-A1EA-6452-49DAB428D670}"/>
              </a:ext>
            </a:extLst>
          </p:cNvPr>
          <p:cNvSpPr>
            <a:spLocks noGrp="1"/>
          </p:cNvSpPr>
          <p:nvPr>
            <p:ph type="dt" sz="half" idx="2"/>
          </p:nvPr>
        </p:nvSpPr>
        <p:spPr>
          <a:xfrm>
            <a:off x="7981678" y="4866482"/>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31.03.2023</a:t>
            </a:r>
            <a:endParaRPr lang="de-DE" dirty="0"/>
          </a:p>
        </p:txBody>
      </p:sp>
      <p:sp>
        <p:nvSpPr>
          <p:cNvPr id="8" name="Fußzeilenplatzhalter 4">
            <a:extLst>
              <a:ext uri="{FF2B5EF4-FFF2-40B4-BE49-F238E27FC236}">
                <a16:creationId xmlns:a16="http://schemas.microsoft.com/office/drawing/2014/main" id="{596BD590-5FC8-90E6-3EB8-915E02336173}"/>
              </a:ext>
            </a:extLst>
          </p:cNvPr>
          <p:cNvSpPr>
            <a:spLocks noGrp="1"/>
          </p:cNvSpPr>
          <p:nvPr>
            <p:ph type="ftr" sz="quarter" idx="3"/>
          </p:nvPr>
        </p:nvSpPr>
        <p:spPr>
          <a:xfrm>
            <a:off x="3707904" y="4863012"/>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EFRE/JTF-Programm NRW</a:t>
            </a:r>
          </a:p>
        </p:txBody>
      </p:sp>
      <p:sp>
        <p:nvSpPr>
          <p:cNvPr id="9" name="Foliennummernplatzhalter 5">
            <a:extLst>
              <a:ext uri="{FF2B5EF4-FFF2-40B4-BE49-F238E27FC236}">
                <a16:creationId xmlns:a16="http://schemas.microsoft.com/office/drawing/2014/main" id="{554DEC61-0293-0829-6958-957CD0A0F89C}"/>
              </a:ext>
            </a:extLst>
          </p:cNvPr>
          <p:cNvSpPr>
            <a:spLocks noGrp="1"/>
          </p:cNvSpPr>
          <p:nvPr>
            <p:ph type="sldNum" sz="quarter" idx="4"/>
          </p:nvPr>
        </p:nvSpPr>
        <p:spPr>
          <a:xfrm>
            <a:off x="8748464" y="48688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3690217980"/>
      </p:ext>
    </p:extLst>
  </p:cSld>
  <p:clrMapOvr>
    <a:masterClrMapping/>
  </p:clrMapOvr>
  <p:extLst>
    <p:ext uri="{DCECCB84-F9BA-43D5-87BE-67443E8EF086}">
      <p15:sldGuideLst xmlns:p15="http://schemas.microsoft.com/office/powerpoint/2012/main">
        <p15:guide id="1" orient="horz" pos="1257">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pf+Titel+Fuß">
    <p:spTree>
      <p:nvGrpSpPr>
        <p:cNvPr id="1" name=""/>
        <p:cNvGrpSpPr/>
        <p:nvPr/>
      </p:nvGrpSpPr>
      <p:grpSpPr>
        <a:xfrm>
          <a:off x="0" y="0"/>
          <a:ext cx="0" cy="0"/>
          <a:chOff x="0" y="0"/>
          <a:chExt cx="0" cy="0"/>
        </a:xfrm>
      </p:grpSpPr>
      <p:sp>
        <p:nvSpPr>
          <p:cNvPr id="2" name="Titel 1"/>
          <p:cNvSpPr>
            <a:spLocks noGrp="1"/>
          </p:cNvSpPr>
          <p:nvPr>
            <p:ph type="title"/>
          </p:nvPr>
        </p:nvSpPr>
        <p:spPr>
          <a:xfrm>
            <a:off x="251520" y="123478"/>
            <a:ext cx="6840760" cy="511324"/>
          </a:xfrm>
          <a:prstGeom prst="rect">
            <a:avLst/>
          </a:prstGeom>
        </p:spPr>
        <p:txBody>
          <a:bodyPr anchor="ctr"/>
          <a:lstStyle>
            <a:lvl1pPr>
              <a:defRPr>
                <a:solidFill>
                  <a:srgbClr val="144393"/>
                </a:solidFill>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4" name="Textplatzhalter 3"/>
          <p:cNvSpPr>
            <a:spLocks noGrp="1"/>
          </p:cNvSpPr>
          <p:nvPr>
            <p:ph type="body" sz="quarter" idx="10"/>
          </p:nvPr>
        </p:nvSpPr>
        <p:spPr>
          <a:xfrm>
            <a:off x="395536" y="843558"/>
            <a:ext cx="8352928" cy="792088"/>
          </a:xfrm>
          <a:prstGeom prst="rect">
            <a:avLst/>
          </a:prstGeom>
        </p:spPr>
        <p:txBody>
          <a:bodyPr anchor="ctr"/>
          <a:lstStyle>
            <a:lvl1pPr marL="0" indent="0">
              <a:buFontTx/>
              <a:buNone/>
              <a:defRPr sz="2200" b="1">
                <a:latin typeface="Calibri" panose="020F0502020204030204" pitchFamily="34" charset="0"/>
                <a:cs typeface="Calibri" panose="020F0502020204030204" pitchFamily="34" charset="0"/>
              </a:defRPr>
            </a:lvl1pPr>
          </a:lstStyle>
          <a:p>
            <a:pPr lvl="0"/>
            <a:r>
              <a:rPr lang="de-DE" dirty="0"/>
              <a:t>Textmasterformat bearbeiten</a:t>
            </a:r>
          </a:p>
        </p:txBody>
      </p:sp>
      <p:sp>
        <p:nvSpPr>
          <p:cNvPr id="3" name="Textfeld 2">
            <a:extLst>
              <a:ext uri="{FF2B5EF4-FFF2-40B4-BE49-F238E27FC236}">
                <a16:creationId xmlns:a16="http://schemas.microsoft.com/office/drawing/2014/main" id="{3F9E23CD-364B-3E1E-2835-617FFC40A78B}"/>
              </a:ext>
            </a:extLst>
          </p:cNvPr>
          <p:cNvSpPr txBox="1"/>
          <p:nvPr userDrawn="1"/>
        </p:nvSpPr>
        <p:spPr>
          <a:xfrm>
            <a:off x="8670449" y="4876006"/>
            <a:ext cx="106367" cy="262943"/>
          </a:xfrm>
          <a:prstGeom prst="rect">
            <a:avLst/>
          </a:prstGeom>
          <a:noFill/>
        </p:spPr>
        <p:txBody>
          <a:bodyPr wrap="none" lIns="36000" tIns="36000" rIns="36000" bIns="72000" rtlCol="0">
            <a:spAutoFit/>
          </a:bodyPr>
          <a:lstStyle/>
          <a:p>
            <a:r>
              <a:rPr lang="de-DE" sz="1000" dirty="0"/>
              <a:t>|</a:t>
            </a:r>
          </a:p>
        </p:txBody>
      </p:sp>
      <p:sp>
        <p:nvSpPr>
          <p:cNvPr id="5" name="Datumsplatzhalter 3">
            <a:extLst>
              <a:ext uri="{FF2B5EF4-FFF2-40B4-BE49-F238E27FC236}">
                <a16:creationId xmlns:a16="http://schemas.microsoft.com/office/drawing/2014/main" id="{F3995A55-03C0-60B0-03E7-C0A527774191}"/>
              </a:ext>
            </a:extLst>
          </p:cNvPr>
          <p:cNvSpPr>
            <a:spLocks noGrp="1"/>
          </p:cNvSpPr>
          <p:nvPr>
            <p:ph type="dt" sz="half" idx="2"/>
          </p:nvPr>
        </p:nvSpPr>
        <p:spPr>
          <a:xfrm>
            <a:off x="7981678" y="4876006"/>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15.03.2023</a:t>
            </a:r>
            <a:endParaRPr lang="de-DE" dirty="0"/>
          </a:p>
        </p:txBody>
      </p:sp>
      <p:sp>
        <p:nvSpPr>
          <p:cNvPr id="6" name="Fußzeilenplatzhalter 4">
            <a:extLst>
              <a:ext uri="{FF2B5EF4-FFF2-40B4-BE49-F238E27FC236}">
                <a16:creationId xmlns:a16="http://schemas.microsoft.com/office/drawing/2014/main" id="{E97A762C-5690-6EFA-DD70-F7BAFD2FA201}"/>
              </a:ext>
            </a:extLst>
          </p:cNvPr>
          <p:cNvSpPr>
            <a:spLocks noGrp="1"/>
          </p:cNvSpPr>
          <p:nvPr>
            <p:ph type="ftr" sz="quarter" idx="3"/>
          </p:nvPr>
        </p:nvSpPr>
        <p:spPr>
          <a:xfrm>
            <a:off x="3707904" y="4874400"/>
            <a:ext cx="4248472" cy="273600"/>
          </a:xfrm>
          <a:prstGeom prst="rect">
            <a:avLst/>
          </a:prstGeom>
        </p:spPr>
        <p:txBody>
          <a:bodyPr vert="horz" lIns="91440" tIns="45720" rIns="91440" bIns="4572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a:solidFill>
                  <a:srgbClr val="898989"/>
                </a:solidFill>
              </a:rPr>
              <a:t>Horizont Europa</a:t>
            </a:r>
            <a:endParaRPr lang="de-DE" dirty="0">
              <a:solidFill>
                <a:srgbClr val="898989"/>
              </a:solidFill>
            </a:endParaRPr>
          </a:p>
        </p:txBody>
      </p:sp>
      <p:sp>
        <p:nvSpPr>
          <p:cNvPr id="10" name="Foliennummernplatzhalter 5">
            <a:extLst>
              <a:ext uri="{FF2B5EF4-FFF2-40B4-BE49-F238E27FC236}">
                <a16:creationId xmlns:a16="http://schemas.microsoft.com/office/drawing/2014/main" id="{0B0A2142-41EE-32E7-392E-EC8C641DC918}"/>
              </a:ext>
            </a:extLst>
          </p:cNvPr>
          <p:cNvSpPr>
            <a:spLocks noGrp="1"/>
          </p:cNvSpPr>
          <p:nvPr>
            <p:ph type="sldNum" sz="quarter" idx="4"/>
          </p:nvPr>
        </p:nvSpPr>
        <p:spPr>
          <a:xfrm>
            <a:off x="8748464" y="48760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22345095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pf+Fuß">
    <p:spTree>
      <p:nvGrpSpPr>
        <p:cNvPr id="1" name=""/>
        <p:cNvGrpSpPr/>
        <p:nvPr/>
      </p:nvGrpSpPr>
      <p:grpSpPr>
        <a:xfrm>
          <a:off x="0" y="0"/>
          <a:ext cx="0" cy="0"/>
          <a:chOff x="0" y="0"/>
          <a:chExt cx="0" cy="0"/>
        </a:xfrm>
      </p:grpSpPr>
      <p:sp>
        <p:nvSpPr>
          <p:cNvPr id="2" name="Titel 1"/>
          <p:cNvSpPr>
            <a:spLocks noGrp="1"/>
          </p:cNvSpPr>
          <p:nvPr>
            <p:ph type="title"/>
          </p:nvPr>
        </p:nvSpPr>
        <p:spPr>
          <a:xfrm>
            <a:off x="251520" y="123478"/>
            <a:ext cx="6840760" cy="511324"/>
          </a:xfrm>
          <a:prstGeom prst="rect">
            <a:avLst/>
          </a:prstGeo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6" name="Textfeld 5">
            <a:extLst>
              <a:ext uri="{FF2B5EF4-FFF2-40B4-BE49-F238E27FC236}">
                <a16:creationId xmlns:a16="http://schemas.microsoft.com/office/drawing/2014/main" id="{515F2480-418B-F335-5684-9142D28C52A2}"/>
              </a:ext>
            </a:extLst>
          </p:cNvPr>
          <p:cNvSpPr txBox="1"/>
          <p:nvPr userDrawn="1"/>
        </p:nvSpPr>
        <p:spPr>
          <a:xfrm>
            <a:off x="8670449" y="4876006"/>
            <a:ext cx="106367" cy="262943"/>
          </a:xfrm>
          <a:prstGeom prst="rect">
            <a:avLst/>
          </a:prstGeom>
          <a:noFill/>
        </p:spPr>
        <p:txBody>
          <a:bodyPr wrap="none" lIns="36000" tIns="36000" rIns="36000" bIns="72000" rtlCol="0">
            <a:spAutoFit/>
          </a:bodyPr>
          <a:lstStyle/>
          <a:p>
            <a:r>
              <a:rPr lang="de-DE" sz="1000" dirty="0"/>
              <a:t>|</a:t>
            </a:r>
          </a:p>
        </p:txBody>
      </p:sp>
      <p:sp>
        <p:nvSpPr>
          <p:cNvPr id="7" name="Datumsplatzhalter 3">
            <a:extLst>
              <a:ext uri="{FF2B5EF4-FFF2-40B4-BE49-F238E27FC236}">
                <a16:creationId xmlns:a16="http://schemas.microsoft.com/office/drawing/2014/main" id="{991A493C-818F-CADE-954E-85313B1A776F}"/>
              </a:ext>
            </a:extLst>
          </p:cNvPr>
          <p:cNvSpPr>
            <a:spLocks noGrp="1"/>
          </p:cNvSpPr>
          <p:nvPr>
            <p:ph type="dt" sz="half" idx="2"/>
          </p:nvPr>
        </p:nvSpPr>
        <p:spPr>
          <a:xfrm>
            <a:off x="7981678" y="4876006"/>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15.03.2023</a:t>
            </a:r>
            <a:endParaRPr lang="de-DE" dirty="0"/>
          </a:p>
        </p:txBody>
      </p:sp>
      <p:sp>
        <p:nvSpPr>
          <p:cNvPr id="8" name="Fußzeilenplatzhalter 4">
            <a:extLst>
              <a:ext uri="{FF2B5EF4-FFF2-40B4-BE49-F238E27FC236}">
                <a16:creationId xmlns:a16="http://schemas.microsoft.com/office/drawing/2014/main" id="{48936F95-344C-35CF-5696-F874F9A135F8}"/>
              </a:ext>
            </a:extLst>
          </p:cNvPr>
          <p:cNvSpPr>
            <a:spLocks noGrp="1"/>
          </p:cNvSpPr>
          <p:nvPr>
            <p:ph type="ftr" sz="quarter" idx="3"/>
          </p:nvPr>
        </p:nvSpPr>
        <p:spPr>
          <a:xfrm>
            <a:off x="3707904" y="4874400"/>
            <a:ext cx="4248472" cy="273600"/>
          </a:xfrm>
          <a:prstGeom prst="rect">
            <a:avLst/>
          </a:prstGeom>
        </p:spPr>
        <p:txBody>
          <a:bodyPr vert="horz" lIns="91440" tIns="45720" rIns="91440" bIns="4572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a:solidFill>
                  <a:srgbClr val="898989"/>
                </a:solidFill>
              </a:rPr>
              <a:t>Horizont Europa</a:t>
            </a:r>
            <a:endParaRPr lang="de-DE" dirty="0">
              <a:solidFill>
                <a:srgbClr val="898989"/>
              </a:solidFill>
            </a:endParaRPr>
          </a:p>
        </p:txBody>
      </p:sp>
      <p:sp>
        <p:nvSpPr>
          <p:cNvPr id="9" name="Foliennummernplatzhalter 5">
            <a:extLst>
              <a:ext uri="{FF2B5EF4-FFF2-40B4-BE49-F238E27FC236}">
                <a16:creationId xmlns:a16="http://schemas.microsoft.com/office/drawing/2014/main" id="{81C0DF0F-305E-F04C-FAEA-C4E318B12281}"/>
              </a:ext>
            </a:extLst>
          </p:cNvPr>
          <p:cNvSpPr>
            <a:spLocks noGrp="1"/>
          </p:cNvSpPr>
          <p:nvPr>
            <p:ph type="sldNum" sz="quarter" idx="4"/>
          </p:nvPr>
        </p:nvSpPr>
        <p:spPr>
          <a:xfrm>
            <a:off x="8748464" y="48760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38344087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ß">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F5D8078-FBD5-20F4-729A-2EE631CD19F6}"/>
              </a:ext>
            </a:extLst>
          </p:cNvPr>
          <p:cNvSpPr txBox="1"/>
          <p:nvPr userDrawn="1"/>
        </p:nvSpPr>
        <p:spPr>
          <a:xfrm>
            <a:off x="8670449" y="4876006"/>
            <a:ext cx="106367" cy="262943"/>
          </a:xfrm>
          <a:prstGeom prst="rect">
            <a:avLst/>
          </a:prstGeom>
          <a:noFill/>
        </p:spPr>
        <p:txBody>
          <a:bodyPr wrap="none" lIns="36000" tIns="36000" rIns="36000" bIns="72000" rtlCol="0">
            <a:spAutoFit/>
          </a:bodyPr>
          <a:lstStyle/>
          <a:p>
            <a:r>
              <a:rPr lang="de-DE" sz="1000" dirty="0"/>
              <a:t>|</a:t>
            </a:r>
          </a:p>
        </p:txBody>
      </p:sp>
      <p:sp>
        <p:nvSpPr>
          <p:cNvPr id="3" name="Datumsplatzhalter 3">
            <a:extLst>
              <a:ext uri="{FF2B5EF4-FFF2-40B4-BE49-F238E27FC236}">
                <a16:creationId xmlns:a16="http://schemas.microsoft.com/office/drawing/2014/main" id="{AB6CBA9E-B6F9-AEE2-BD4B-45548A3EDBA5}"/>
              </a:ext>
            </a:extLst>
          </p:cNvPr>
          <p:cNvSpPr>
            <a:spLocks noGrp="1"/>
          </p:cNvSpPr>
          <p:nvPr>
            <p:ph type="dt" sz="half" idx="2"/>
          </p:nvPr>
        </p:nvSpPr>
        <p:spPr>
          <a:xfrm>
            <a:off x="7981678" y="4876006"/>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15.03.2023</a:t>
            </a:r>
            <a:endParaRPr lang="de-DE" dirty="0"/>
          </a:p>
        </p:txBody>
      </p:sp>
      <p:sp>
        <p:nvSpPr>
          <p:cNvPr id="4" name="Fußzeilenplatzhalter 4">
            <a:extLst>
              <a:ext uri="{FF2B5EF4-FFF2-40B4-BE49-F238E27FC236}">
                <a16:creationId xmlns:a16="http://schemas.microsoft.com/office/drawing/2014/main" id="{1750D029-1E12-B720-D86E-7440A30CC307}"/>
              </a:ext>
            </a:extLst>
          </p:cNvPr>
          <p:cNvSpPr>
            <a:spLocks noGrp="1"/>
          </p:cNvSpPr>
          <p:nvPr>
            <p:ph type="ftr" sz="quarter" idx="3"/>
          </p:nvPr>
        </p:nvSpPr>
        <p:spPr>
          <a:xfrm>
            <a:off x="3707904" y="4874400"/>
            <a:ext cx="4248472" cy="273600"/>
          </a:xfrm>
          <a:prstGeom prst="rect">
            <a:avLst/>
          </a:prstGeom>
        </p:spPr>
        <p:txBody>
          <a:bodyPr vert="horz" lIns="91440" tIns="45720" rIns="91440" bIns="4572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a:solidFill>
                  <a:srgbClr val="898989"/>
                </a:solidFill>
              </a:rPr>
              <a:t>Horizont Europa</a:t>
            </a:r>
            <a:endParaRPr lang="de-DE" dirty="0">
              <a:solidFill>
                <a:srgbClr val="898989"/>
              </a:solidFill>
            </a:endParaRPr>
          </a:p>
        </p:txBody>
      </p:sp>
      <p:sp>
        <p:nvSpPr>
          <p:cNvPr id="8" name="Foliennummernplatzhalter 5">
            <a:extLst>
              <a:ext uri="{FF2B5EF4-FFF2-40B4-BE49-F238E27FC236}">
                <a16:creationId xmlns:a16="http://schemas.microsoft.com/office/drawing/2014/main" id="{6BD5AF3D-0493-FE4E-A19F-575626455FC5}"/>
              </a:ext>
            </a:extLst>
          </p:cNvPr>
          <p:cNvSpPr>
            <a:spLocks noGrp="1"/>
          </p:cNvSpPr>
          <p:nvPr>
            <p:ph type="sldNum" sz="quarter" idx="4"/>
          </p:nvPr>
        </p:nvSpPr>
        <p:spPr>
          <a:xfrm>
            <a:off x="8748464" y="48760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4257437228"/>
      </p:ext>
    </p:extLst>
  </p:cSld>
  <p:clrMapOvr>
    <a:masterClrMapping/>
  </p:clrMapOvr>
  <p:extLst>
    <p:ext uri="{DCECCB84-F9BA-43D5-87BE-67443E8EF086}">
      <p15:sldGuideLst xmlns:p15="http://schemas.microsoft.com/office/powerpoint/2012/main">
        <p15:guide id="1" orient="horz" pos="894">
          <p15:clr>
            <a:srgbClr val="FBAE40"/>
          </p15:clr>
        </p15:guide>
        <p15:guide id="2" pos="15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microsoft.com/office/2007/relationships/hdphoto" Target="../media/hdphoto1.wdp"/><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1" y="0"/>
            <a:ext cx="7619999" cy="720000"/>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Picture 5" descr="O:\ID-KS-OEF\Auftraege\Bereiche\ID_EI\Synergien_NRW\Design\Synergien.NRW_Logo_2019\_Rohmaterialien\bb_schraege_grau.pn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flipH="1" flipV="1">
            <a:off x="7392337" y="1"/>
            <a:ext cx="852071"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ID-KS-OEF\Auftraege\Bereiche\ID_EI\Synergien_NRW\Design\Synergien.NRW_Logo_2019\Synergien_NRW_PH07_Final_L.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10322" y="133041"/>
            <a:ext cx="1008112" cy="4562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ID-KS-OEF\Auftraege\Bereiche\ID_EI\Synergien_NRW\Design\Synergien.NRW_Logo_2019\_Rohmaterialien\fußzeile.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737214"/>
            <a:ext cx="9144000" cy="172233"/>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3">
            <a:extLst>
              <a:ext uri="{FF2B5EF4-FFF2-40B4-BE49-F238E27FC236}">
                <a16:creationId xmlns:a16="http://schemas.microsoft.com/office/drawing/2014/main" id="{40928128-AD8A-73E7-C428-C7254BEC6177}"/>
              </a:ext>
            </a:extLst>
          </p:cNvPr>
          <p:cNvSpPr>
            <a:spLocks noGrp="1"/>
          </p:cNvSpPr>
          <p:nvPr>
            <p:ph type="dt" sz="half" idx="2"/>
          </p:nvPr>
        </p:nvSpPr>
        <p:spPr>
          <a:xfrm>
            <a:off x="7981678" y="4866482"/>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31.03.2023</a:t>
            </a:r>
            <a:endParaRPr lang="de-DE" dirty="0"/>
          </a:p>
        </p:txBody>
      </p:sp>
      <p:sp>
        <p:nvSpPr>
          <p:cNvPr id="4" name="Fußzeilenplatzhalter 4">
            <a:extLst>
              <a:ext uri="{FF2B5EF4-FFF2-40B4-BE49-F238E27FC236}">
                <a16:creationId xmlns:a16="http://schemas.microsoft.com/office/drawing/2014/main" id="{C8D68F74-C60B-543B-E93A-F71AA1B659FD}"/>
              </a:ext>
            </a:extLst>
          </p:cNvPr>
          <p:cNvSpPr>
            <a:spLocks noGrp="1"/>
          </p:cNvSpPr>
          <p:nvPr>
            <p:ph type="ftr" sz="quarter" idx="3"/>
          </p:nvPr>
        </p:nvSpPr>
        <p:spPr>
          <a:xfrm>
            <a:off x="3707904" y="4863012"/>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EFRE/JTF-Programm NRW</a:t>
            </a:r>
          </a:p>
        </p:txBody>
      </p:sp>
      <p:sp>
        <p:nvSpPr>
          <p:cNvPr id="5" name="Foliennummernplatzhalter 5">
            <a:extLst>
              <a:ext uri="{FF2B5EF4-FFF2-40B4-BE49-F238E27FC236}">
                <a16:creationId xmlns:a16="http://schemas.microsoft.com/office/drawing/2014/main" id="{E324D0B2-6BB4-8FEC-C1D7-44BB806CAC09}"/>
              </a:ext>
            </a:extLst>
          </p:cNvPr>
          <p:cNvSpPr>
            <a:spLocks noGrp="1"/>
          </p:cNvSpPr>
          <p:nvPr>
            <p:ph type="sldNum" sz="quarter" idx="4"/>
          </p:nvPr>
        </p:nvSpPr>
        <p:spPr>
          <a:xfrm>
            <a:off x="8748464" y="4868806"/>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
        <p:nvSpPr>
          <p:cNvPr id="11" name="Textfeld 10">
            <a:extLst>
              <a:ext uri="{FF2B5EF4-FFF2-40B4-BE49-F238E27FC236}">
                <a16:creationId xmlns:a16="http://schemas.microsoft.com/office/drawing/2014/main" id="{15946097-ADE0-6B6D-D538-A68FA18D0C12}"/>
              </a:ext>
            </a:extLst>
          </p:cNvPr>
          <p:cNvSpPr txBox="1"/>
          <p:nvPr userDrawn="1"/>
        </p:nvSpPr>
        <p:spPr>
          <a:xfrm>
            <a:off x="8670449" y="4876006"/>
            <a:ext cx="106367" cy="262943"/>
          </a:xfrm>
          <a:prstGeom prst="rect">
            <a:avLst/>
          </a:prstGeom>
          <a:noFill/>
        </p:spPr>
        <p:txBody>
          <a:bodyPr wrap="none" lIns="36000" tIns="36000" rIns="36000" bIns="72000" rtlCol="0">
            <a:spAutoFit/>
          </a:bodyPr>
          <a:lstStyle/>
          <a:p>
            <a:r>
              <a:rPr lang="de-DE" sz="1000" dirty="0"/>
              <a:t>|</a:t>
            </a:r>
          </a:p>
        </p:txBody>
      </p:sp>
    </p:spTree>
    <p:extLst>
      <p:ext uri="{BB962C8B-B14F-4D97-AF65-F5344CB8AC3E}">
        <p14:creationId xmlns:p14="http://schemas.microsoft.com/office/powerpoint/2010/main" val="106415082"/>
      </p:ext>
    </p:extLst>
  </p:cSld>
  <p:clrMap bg1="lt1" tx1="dk1" bg2="lt2" tx2="dk2" accent1="accent1" accent2="accent2" accent3="accent3" accent4="accent4" accent5="accent5" accent6="accent6" hlink="hlink" folHlink="folHlink"/>
  <p:sldLayoutIdLst>
    <p:sldLayoutId id="2147483698" r:id="rId1"/>
    <p:sldLayoutId id="2147483706" r:id="rId2"/>
    <p:sldLayoutId id="2147483697" r:id="rId3"/>
    <p:sldLayoutId id="2147483707" r:id="rId4"/>
    <p:sldLayoutId id="2147483708" r:id="rId5"/>
    <p:sldLayoutId id="2147483709" r:id="rId6"/>
  </p:sldLayoutIdLst>
  <p:hf hdr="0"/>
  <p:txStyles>
    <p:titleStyle>
      <a:lvl1pPr algn="l" defTabSz="914400" rtl="0" eaLnBrk="1" latinLnBrk="0" hangingPunct="1">
        <a:spcBef>
          <a:spcPct val="0"/>
        </a:spcBef>
        <a:buNone/>
        <a:defRPr sz="24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5" descr="O:\ID-KS-OEF\Auftraege\Bereiche\ID_EI\Synergien_NRW\Design\Synergien.NRW_Logo_2019\_Rohmaterialien\bb_schraege_grau.pn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flipH="1" flipV="1">
            <a:off x="7392337" y="1"/>
            <a:ext cx="852071"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ID-KS-OEF\Auftraege\Bereiche\ID_EI\Synergien_NRW\Design\Synergien.NRW_Logo_2019\Synergien_NRW_PH07_Final_L.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10322" y="133041"/>
            <a:ext cx="1008112" cy="4562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ID-KS-OEF\Auftraege\Bereiche\ID_EI\Synergien_NRW\Design\Synergien.NRW_Logo_2019\_Rohmaterialien\fußzeile.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737214"/>
            <a:ext cx="9144000" cy="17223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AF4AF913-34F4-436E-D458-0DACB1E0B52C}"/>
              </a:ext>
            </a:extLst>
          </p:cNvPr>
          <p:cNvSpPr txBox="1"/>
          <p:nvPr userDrawn="1"/>
        </p:nvSpPr>
        <p:spPr>
          <a:xfrm>
            <a:off x="8670449" y="4876006"/>
            <a:ext cx="106367" cy="262943"/>
          </a:xfrm>
          <a:prstGeom prst="rect">
            <a:avLst/>
          </a:prstGeom>
          <a:noFill/>
        </p:spPr>
        <p:txBody>
          <a:bodyPr wrap="none" lIns="36000" tIns="36000" rIns="36000" bIns="72000" rtlCol="0">
            <a:spAutoFit/>
          </a:bodyPr>
          <a:lstStyle/>
          <a:p>
            <a:r>
              <a:rPr lang="de-DE" sz="1000" dirty="0"/>
              <a:t>|</a:t>
            </a:r>
          </a:p>
        </p:txBody>
      </p:sp>
      <p:sp>
        <p:nvSpPr>
          <p:cNvPr id="2" name="Datumsplatzhalter 3">
            <a:extLst>
              <a:ext uri="{FF2B5EF4-FFF2-40B4-BE49-F238E27FC236}">
                <a16:creationId xmlns:a16="http://schemas.microsoft.com/office/drawing/2014/main" id="{6B85F563-7FF1-F206-9636-6D44E55D4B6C}"/>
              </a:ext>
            </a:extLst>
          </p:cNvPr>
          <p:cNvSpPr>
            <a:spLocks noGrp="1"/>
          </p:cNvSpPr>
          <p:nvPr>
            <p:ph type="dt" sz="half" idx="2"/>
          </p:nvPr>
        </p:nvSpPr>
        <p:spPr>
          <a:xfrm>
            <a:off x="7981678" y="4866480"/>
            <a:ext cx="694778" cy="274637"/>
          </a:xfrm>
          <a:prstGeom prst="rect">
            <a:avLst/>
          </a:prstGeom>
        </p:spPr>
        <p:txBody>
          <a:bodyPr vert="horz" lIns="36000" tIns="36000" rIns="36000" bIns="7200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r>
              <a:rPr lang="de-DE"/>
              <a:t>15.03.2023</a:t>
            </a:r>
            <a:endParaRPr lang="de-DE" dirty="0"/>
          </a:p>
        </p:txBody>
      </p:sp>
      <p:sp>
        <p:nvSpPr>
          <p:cNvPr id="4" name="Fußzeilenplatzhalter 4">
            <a:extLst>
              <a:ext uri="{FF2B5EF4-FFF2-40B4-BE49-F238E27FC236}">
                <a16:creationId xmlns:a16="http://schemas.microsoft.com/office/drawing/2014/main" id="{106394A1-6A4B-B09E-09A0-E51748792F66}"/>
              </a:ext>
            </a:extLst>
          </p:cNvPr>
          <p:cNvSpPr>
            <a:spLocks noGrp="1"/>
          </p:cNvSpPr>
          <p:nvPr>
            <p:ph type="ftr" sz="quarter" idx="3"/>
          </p:nvPr>
        </p:nvSpPr>
        <p:spPr>
          <a:xfrm>
            <a:off x="3707904" y="4867255"/>
            <a:ext cx="4248472" cy="273600"/>
          </a:xfrm>
          <a:prstGeom prst="rect">
            <a:avLst/>
          </a:prstGeom>
        </p:spPr>
        <p:txBody>
          <a:bodyPr vert="horz" lIns="91440" tIns="36000" rIns="9144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r>
              <a:rPr lang="de-DE" dirty="0">
                <a:solidFill>
                  <a:srgbClr val="898989"/>
                </a:solidFill>
              </a:rPr>
              <a:t>Horizont Europa</a:t>
            </a:r>
          </a:p>
        </p:txBody>
      </p:sp>
      <p:sp>
        <p:nvSpPr>
          <p:cNvPr id="5" name="Foliennummernplatzhalter 5">
            <a:extLst>
              <a:ext uri="{FF2B5EF4-FFF2-40B4-BE49-F238E27FC236}">
                <a16:creationId xmlns:a16="http://schemas.microsoft.com/office/drawing/2014/main" id="{32151310-9426-C948-7F8E-83F07FB8239A}"/>
              </a:ext>
            </a:extLst>
          </p:cNvPr>
          <p:cNvSpPr>
            <a:spLocks noGrp="1"/>
          </p:cNvSpPr>
          <p:nvPr>
            <p:ph type="sldNum" sz="quarter" idx="4"/>
          </p:nvPr>
        </p:nvSpPr>
        <p:spPr>
          <a:xfrm>
            <a:off x="8748464" y="4866480"/>
            <a:ext cx="360040" cy="274637"/>
          </a:xfrm>
          <a:prstGeom prst="rect">
            <a:avLst/>
          </a:prstGeom>
        </p:spPr>
        <p:txBody>
          <a:bodyPr vert="horz" lIns="0" tIns="36000" rIns="108000" bIns="7200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51AA64C-E0B0-46F1-8CD3-03730F1A5CF9}" type="slidenum">
              <a:rPr lang="de-DE" smtClean="0"/>
              <a:pPr/>
              <a:t>‹Nr.›</a:t>
            </a:fld>
            <a:endParaRPr lang="de-DE" dirty="0"/>
          </a:p>
        </p:txBody>
      </p:sp>
    </p:spTree>
    <p:extLst>
      <p:ext uri="{BB962C8B-B14F-4D97-AF65-F5344CB8AC3E}">
        <p14:creationId xmlns:p14="http://schemas.microsoft.com/office/powerpoint/2010/main" val="22549779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p:txStyles>
    <p:titleStyle>
      <a:lvl1pPr algn="l" defTabSz="914400" rtl="0" eaLnBrk="1" latinLnBrk="0" hangingPunct="1">
        <a:spcBef>
          <a:spcPct val="0"/>
        </a:spcBef>
        <a:buNone/>
        <a:defRPr sz="24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5" descr="O:\ID-KS-OEF\Auftraege\Bereiche\ID_EI\Synergien_NRW\Design\Synergien.NRW_Logo_2019\_Rohmaterialien\bb_schraege_grau.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flipH="1" flipV="1">
            <a:off x="7392337" y="1"/>
            <a:ext cx="852071"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0"/>
            <a:ext cx="9144000" cy="2571750"/>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2" descr="O:\ID-KS-OEF\Auftraege\Bereiche\ID_EI\Synergien_NRW\Design\Synergien.NRW_Logo_2019\_Rohmaterialien\fußzeil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2599701"/>
            <a:ext cx="9144000" cy="172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O:\ID-KS-OEF\Auftraege\Bereiche\ID_EI\Synergien_NRW\Design\Synergien.NRW_Logo_2019\_Rohmaterialien\bb_schraege_grau.pn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0800000">
            <a:off x="5991709" y="-1"/>
            <a:ext cx="3150996" cy="2662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O:\ID-KS-OEF\Auftraege\Bereiche\ID_EI\Synergien_NRW\Design\Synergien.NRW_Logo_2019\Synergien_NRW_PH07_Final_L.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004515" y="1008202"/>
            <a:ext cx="1392019"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279942"/>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p:txStyles>
    <p:titleStyle>
      <a:lvl1pPr algn="l" defTabSz="914400" rtl="0" eaLnBrk="1" latinLnBrk="0" hangingPunct="1">
        <a:spcBef>
          <a:spcPct val="0"/>
        </a:spcBef>
        <a:buNone/>
        <a:defRPr sz="24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regional_policy/de/fundin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regional_policy/de/fundin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efre.nrw.de/fileadmin/00_Foerderungen_2021-2027/02.11.2022_Regio.NRW-Transformation_Foerderbekanntmachung.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efre.nrw.de/fileadmin/00_Foerderungen_2021-2027/02.12.2022_Regio.NRW-Transformation_Foerderbekanntmachung_Aktualisierung.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ptj.de/regio-nrw" TargetMode="External"/><Relationship Id="rId4" Type="http://schemas.openxmlformats.org/officeDocument/2006/relationships/hyperlink" Target="https://www.efre.nrw.de/wege-zur-foerderung/foerderungen-in-2021-202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fre.nrw.de/wege-zur-foerderung/foerderungen-in-2021-2027/" TargetMode="External"/><Relationship Id="rId2" Type="http://schemas.openxmlformats.org/officeDocument/2006/relationships/hyperlink" Target="https://www.efre.nrw.de/wege-zur-foerderung/foerderungen-in-2021-2027/erlebnisnrw/" TargetMode="External"/><Relationship Id="rId1" Type="http://schemas.openxmlformats.org/officeDocument/2006/relationships/slideLayout" Target="../slideLayouts/slideLayout1.xml"/><Relationship Id="rId4" Type="http://schemas.openxmlformats.org/officeDocument/2006/relationships/hyperlink" Target="https://www.ptj.de/erlebnis-nrw"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fre.nrw.de/wege-zur-foerderung/foerderungen-in-2021-2027/" TargetMode="External"/><Relationship Id="rId2" Type="http://schemas.openxmlformats.org/officeDocument/2006/relationships/hyperlink" Target="https://www.efre.nrw.de/fileadmin/00_Foerderungen_2021-2027/23.02.2023_Energie.IN.NRW_Foerderbekanntmachung.pdf" TargetMode="External"/><Relationship Id="rId1" Type="http://schemas.openxmlformats.org/officeDocument/2006/relationships/slideLayout" Target="../slideLayouts/slideLayout1.xml"/><Relationship Id="rId4" Type="http://schemas.openxmlformats.org/officeDocument/2006/relationships/hyperlink" Target="https://www.in.nrw/energi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nrw/energie"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nrw/energie"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nrw/energi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nrw/energie"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nrw/energie"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n.nrw/energie"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data.europa.eu/doi/10.2761/808559" TargetMode="External"/><Relationship Id="rId2" Type="http://schemas.openxmlformats.org/officeDocument/2006/relationships/hyperlink" Target="https://www.bmwk.de/Redaktion/DE/Downloads/P-R/Partnerschaftsvereinbarung%20DEU-EU-KOM%20zur%20FP%202021-2027.pdf?__blob=publicationFile&amp;v=8"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synergien-nrw.de/"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31840" y="3291830"/>
            <a:ext cx="5760640" cy="1656184"/>
          </a:xfrm>
        </p:spPr>
        <p:txBody>
          <a:bodyPr/>
          <a:lstStyle/>
          <a:p>
            <a:pPr>
              <a:tabLst>
                <a:tab pos="5380038" algn="r"/>
              </a:tabLst>
            </a:pPr>
            <a:r>
              <a:rPr lang="de-DE" altLang="de-DE" dirty="0">
                <a:latin typeface="Arial" charset="0"/>
                <a:ea typeface="ＭＳ Ｐゴシック" pitchFamily="34" charset="-128"/>
              </a:rPr>
              <a:t>Förderung von Forschung und Innovation ein Nordrhein-Westfalen</a:t>
            </a:r>
            <a:br>
              <a:rPr lang="de-DE" altLang="de-DE" dirty="0">
                <a:latin typeface="Arial" charset="0"/>
                <a:ea typeface="ＭＳ Ｐゴシック" pitchFamily="34" charset="-128"/>
              </a:rPr>
            </a:br>
            <a:br>
              <a:rPr lang="de-DE" altLang="de-DE" sz="1800" b="0" dirty="0">
                <a:latin typeface="Arial" charset="0"/>
                <a:ea typeface="ＭＳ Ｐゴシック" pitchFamily="34" charset="-128"/>
              </a:rPr>
            </a:br>
            <a:r>
              <a:rPr lang="de-DE" altLang="de-DE" sz="1800" b="0" dirty="0">
                <a:latin typeface="Arial" charset="0"/>
                <a:ea typeface="ＭＳ Ｐゴシック" pitchFamily="34" charset="-128"/>
              </a:rPr>
              <a:t>EFRE/JTF-Programm NRW 2021 – 2027</a:t>
            </a:r>
            <a:br>
              <a:rPr lang="de-DE" altLang="de-DE" sz="1800" b="0" dirty="0">
                <a:latin typeface="Arial" charset="0"/>
                <a:ea typeface="ＭＳ Ｐゴシック" pitchFamily="34" charset="-128"/>
              </a:rPr>
            </a:br>
            <a:r>
              <a:rPr lang="de-DE" altLang="de-DE" sz="1800" b="0" dirty="0">
                <a:latin typeface="Arial" charset="0"/>
                <a:ea typeface="ＭＳ Ｐゴシック" pitchFamily="34" charset="-128"/>
              </a:rPr>
              <a:t>	Stand: 31.03.2023</a:t>
            </a:r>
          </a:p>
        </p:txBody>
      </p:sp>
    </p:spTree>
    <p:extLst>
      <p:ext uri="{BB962C8B-B14F-4D97-AF65-F5344CB8AC3E}">
        <p14:creationId xmlns:p14="http://schemas.microsoft.com/office/powerpoint/2010/main" val="87440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274FE223-98C7-43A3-A01F-2684B9D1FC7A}"/>
              </a:ext>
            </a:extLst>
          </p:cNvPr>
          <p:cNvGraphicFramePr>
            <a:graphicFrameLocks/>
          </p:cNvGraphicFramePr>
          <p:nvPr>
            <p:extLst>
              <p:ext uri="{D42A27DB-BD31-4B8C-83A1-F6EECF244321}">
                <p14:modId xmlns:p14="http://schemas.microsoft.com/office/powerpoint/2010/main" val="2628825419"/>
              </p:ext>
            </p:extLst>
          </p:nvPr>
        </p:nvGraphicFramePr>
        <p:xfrm>
          <a:off x="251520" y="1700128"/>
          <a:ext cx="6959463" cy="304634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a:extLst>
              <a:ext uri="{FF2B5EF4-FFF2-40B4-BE49-F238E27FC236}">
                <a16:creationId xmlns:a16="http://schemas.microsoft.com/office/drawing/2014/main" id="{0F192322-3256-D7F3-764B-FC8B8E92C83F}"/>
              </a:ext>
            </a:extLst>
          </p:cNvPr>
          <p:cNvSpPr>
            <a:spLocks noGrp="1"/>
          </p:cNvSpPr>
          <p:nvPr>
            <p:ph type="title"/>
          </p:nvPr>
        </p:nvSpPr>
        <p:spPr/>
        <p:txBody>
          <a:bodyPr/>
          <a:lstStyle/>
          <a:p>
            <a:r>
              <a:rPr lang="de-DE" dirty="0"/>
              <a:t>Europäische Union</a:t>
            </a:r>
            <a:endParaRPr lang="en-GB" dirty="0"/>
          </a:p>
        </p:txBody>
      </p:sp>
      <p:sp>
        <p:nvSpPr>
          <p:cNvPr id="4" name="Textplatzhalter 3">
            <a:extLst>
              <a:ext uri="{FF2B5EF4-FFF2-40B4-BE49-F238E27FC236}">
                <a16:creationId xmlns:a16="http://schemas.microsoft.com/office/drawing/2014/main" id="{BF8A0133-1090-E302-28CF-0079D4691B38}"/>
              </a:ext>
            </a:extLst>
          </p:cNvPr>
          <p:cNvSpPr>
            <a:spLocks noGrp="1"/>
          </p:cNvSpPr>
          <p:nvPr>
            <p:ph type="body" sz="quarter" idx="10"/>
          </p:nvPr>
        </p:nvSpPr>
        <p:spPr/>
        <p:txBody>
          <a:bodyPr/>
          <a:lstStyle/>
          <a:p>
            <a:r>
              <a:rPr lang="de-DE" dirty="0"/>
              <a:t>Ausgewählte Interventionen des MFR 2021 – 2027 in %</a:t>
            </a:r>
            <a:endParaRPr lang="en-GB" dirty="0"/>
          </a:p>
        </p:txBody>
      </p:sp>
      <p:sp>
        <p:nvSpPr>
          <p:cNvPr id="5" name="Textfeld 4">
            <a:extLst>
              <a:ext uri="{FF2B5EF4-FFF2-40B4-BE49-F238E27FC236}">
                <a16:creationId xmlns:a16="http://schemas.microsoft.com/office/drawing/2014/main" id="{E2BA0ADA-4C7A-0232-7FC9-8FB203440181}"/>
              </a:ext>
            </a:extLst>
          </p:cNvPr>
          <p:cNvSpPr txBox="1"/>
          <p:nvPr/>
        </p:nvSpPr>
        <p:spPr>
          <a:xfrm>
            <a:off x="6912705" y="2787774"/>
            <a:ext cx="1923667" cy="830997"/>
          </a:xfrm>
          <a:prstGeom prst="rect">
            <a:avLst/>
          </a:prstGeom>
          <a:noFill/>
        </p:spPr>
        <p:txBody>
          <a:bodyPr wrap="none" rtlCol="0">
            <a:spAutoFit/>
          </a:bodyPr>
          <a:lstStyle/>
          <a:p>
            <a:pPr algn="ctr"/>
            <a:r>
              <a:rPr lang="de-DE" sz="1600" dirty="0">
                <a:latin typeface="Calibri" panose="020F0502020204030204" pitchFamily="34" charset="0"/>
                <a:cs typeface="Calibri" panose="020F0502020204030204" pitchFamily="34" charset="0"/>
              </a:rPr>
              <a:t>Gesamtbudget:</a:t>
            </a:r>
          </a:p>
          <a:p>
            <a:pPr algn="ctr"/>
            <a:r>
              <a:rPr lang="en-GB" sz="1600" b="1" dirty="0">
                <a:effectLst/>
                <a:latin typeface="Calibri" panose="020F0502020204030204" pitchFamily="34" charset="0"/>
                <a:cs typeface="Calibri" panose="020F0502020204030204" pitchFamily="34" charset="0"/>
              </a:rPr>
              <a:t>1.210.894 Mio. EUR</a:t>
            </a:r>
          </a:p>
          <a:p>
            <a:pPr algn="ctr"/>
            <a:r>
              <a:rPr lang="en-GB" sz="1600" dirty="0" err="1">
                <a:latin typeface="Calibri" panose="020F0502020204030204" pitchFamily="34" charset="0"/>
                <a:cs typeface="Calibri" panose="020F0502020204030204" pitchFamily="34" charset="0"/>
              </a:rPr>
              <a:t>zu</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jeweiligen</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Preisen</a:t>
            </a:r>
            <a:endParaRPr lang="en-GB" sz="1600" dirty="0">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60434442-C384-05DD-05F6-1154ABCD2EEB}"/>
              </a:ext>
            </a:extLst>
          </p:cNvPr>
          <p:cNvSpPr txBox="1"/>
          <p:nvPr/>
        </p:nvSpPr>
        <p:spPr>
          <a:xfrm>
            <a:off x="7255874" y="4083918"/>
            <a:ext cx="1420582" cy="707886"/>
          </a:xfrm>
          <a:prstGeom prst="rect">
            <a:avLst/>
          </a:prstGeom>
          <a:noFill/>
        </p:spPr>
        <p:txBody>
          <a:bodyPr wrap="none" rtlCol="0">
            <a:spAutoFit/>
          </a:bodyPr>
          <a:lstStyle/>
          <a:p>
            <a:pPr algn="ctr"/>
            <a:r>
              <a:rPr lang="de-DE" sz="1000" dirty="0">
                <a:latin typeface="Calibri" panose="020F0502020204030204" pitchFamily="34" charset="0"/>
                <a:cs typeface="Calibri" panose="020F0502020204030204" pitchFamily="34" charset="0"/>
              </a:rPr>
              <a:t>Zahlen Stand Nov. 2020</a:t>
            </a:r>
          </a:p>
          <a:p>
            <a:pPr algn="ctr"/>
            <a:r>
              <a:rPr lang="de-DE" sz="1000" dirty="0">
                <a:latin typeface="Calibri" panose="020F0502020204030204" pitchFamily="34" charset="0"/>
                <a:cs typeface="Calibri" panose="020F0502020204030204" pitchFamily="34" charset="0"/>
              </a:rPr>
              <a:t>Preisbasis 2018</a:t>
            </a:r>
          </a:p>
          <a:p>
            <a:pPr algn="ctr"/>
            <a:r>
              <a:rPr lang="de-DE" sz="1000" dirty="0">
                <a:latin typeface="Calibri" panose="020F0502020204030204" pitchFamily="34" charset="0"/>
                <a:cs typeface="Calibri" panose="020F0502020204030204" pitchFamily="34" charset="0"/>
              </a:rPr>
              <a:t>und BIP-</a:t>
            </a:r>
            <a:r>
              <a:rPr lang="de-DE" sz="1000" dirty="0" err="1">
                <a:latin typeface="Calibri" panose="020F0502020204030204" pitchFamily="34" charset="0"/>
                <a:cs typeface="Calibri" panose="020F0502020204030204" pitchFamily="34" charset="0"/>
              </a:rPr>
              <a:t>Deflator</a:t>
            </a:r>
            <a:r>
              <a:rPr lang="de-DE" sz="1000" dirty="0">
                <a:latin typeface="Calibri" panose="020F0502020204030204" pitchFamily="34" charset="0"/>
                <a:cs typeface="Calibri" panose="020F0502020204030204" pitchFamily="34" charset="0"/>
              </a:rPr>
              <a:t> 2%</a:t>
            </a:r>
          </a:p>
          <a:p>
            <a:pPr algn="ctr"/>
            <a:r>
              <a:rPr lang="de-DE" sz="1000" dirty="0">
                <a:latin typeface="Calibri" panose="020F0502020204030204" pitchFamily="34" charset="0"/>
                <a:cs typeface="Calibri" panose="020F0502020204030204" pitchFamily="34" charset="0"/>
              </a:rPr>
              <a:t>Quelle: DG Budget</a:t>
            </a:r>
            <a:endParaRPr lang="en-GB" sz="1000" dirty="0">
              <a:latin typeface="Calibri" panose="020F0502020204030204" pitchFamily="34" charset="0"/>
              <a:cs typeface="Calibri" panose="020F0502020204030204" pitchFamily="34" charset="0"/>
            </a:endParaRPr>
          </a:p>
        </p:txBody>
      </p:sp>
      <p:sp>
        <p:nvSpPr>
          <p:cNvPr id="8" name="Textfeld 1"/>
          <p:cNvSpPr txBox="1"/>
          <p:nvPr/>
        </p:nvSpPr>
        <p:spPr>
          <a:xfrm>
            <a:off x="4644008" y="1563638"/>
            <a:ext cx="914400" cy="4320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2400" b="1" dirty="0">
                <a:solidFill>
                  <a:srgbClr val="004584"/>
                </a:solidFill>
                <a:latin typeface="Calibri" panose="020F0502020204030204" pitchFamily="34" charset="0"/>
                <a:cs typeface="Calibri" panose="020F0502020204030204" pitchFamily="34" charset="0"/>
              </a:rPr>
              <a:t>35,3 %</a:t>
            </a:r>
          </a:p>
        </p:txBody>
      </p:sp>
      <p:sp>
        <p:nvSpPr>
          <p:cNvPr id="9" name="Textfeld 1"/>
          <p:cNvSpPr txBox="1"/>
          <p:nvPr/>
        </p:nvSpPr>
        <p:spPr>
          <a:xfrm>
            <a:off x="611560" y="2129160"/>
            <a:ext cx="914400" cy="4320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2400" b="1" dirty="0">
                <a:solidFill>
                  <a:srgbClr val="E00710"/>
                </a:solidFill>
                <a:latin typeface="Calibri" panose="020F0502020204030204" pitchFamily="34" charset="0"/>
                <a:cs typeface="Calibri" panose="020F0502020204030204" pitchFamily="34" charset="0"/>
              </a:rPr>
              <a:t>12,3 %</a:t>
            </a:r>
          </a:p>
        </p:txBody>
      </p:sp>
      <p:sp>
        <p:nvSpPr>
          <p:cNvPr id="10" name="Textfeld 1"/>
          <p:cNvSpPr txBox="1"/>
          <p:nvPr/>
        </p:nvSpPr>
        <p:spPr>
          <a:xfrm>
            <a:off x="2123728" y="4459927"/>
            <a:ext cx="914400" cy="4320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2400" b="1" dirty="0">
                <a:solidFill>
                  <a:srgbClr val="EDCD0D"/>
                </a:solidFill>
                <a:latin typeface="Calibri" panose="020F0502020204030204" pitchFamily="34" charset="0"/>
                <a:cs typeface="Calibri" panose="020F0502020204030204" pitchFamily="34" charset="0"/>
              </a:rPr>
              <a:t>12,3 %</a:t>
            </a:r>
          </a:p>
        </p:txBody>
      </p:sp>
      <p:sp>
        <p:nvSpPr>
          <p:cNvPr id="2" name="Datumsplatzhalter 6">
            <a:extLst>
              <a:ext uri="{FF2B5EF4-FFF2-40B4-BE49-F238E27FC236}">
                <a16:creationId xmlns:a16="http://schemas.microsoft.com/office/drawing/2014/main" id="{E6B2F934-AF52-1227-68E9-7DAB7EFD977A}"/>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11" name="Fußzeilenplatzhalter 7">
            <a:extLst>
              <a:ext uri="{FF2B5EF4-FFF2-40B4-BE49-F238E27FC236}">
                <a16:creationId xmlns:a16="http://schemas.microsoft.com/office/drawing/2014/main" id="{744B51D6-2E01-8449-F2FA-297BDD7D7BED}"/>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12" name="Foliennummernplatzhalter 8">
            <a:extLst>
              <a:ext uri="{FF2B5EF4-FFF2-40B4-BE49-F238E27FC236}">
                <a16:creationId xmlns:a16="http://schemas.microsoft.com/office/drawing/2014/main" id="{3DB57814-ABEE-E821-66DC-1BB443AC6375}"/>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10</a:t>
            </a:fld>
            <a:endParaRPr lang="de-DE" dirty="0"/>
          </a:p>
        </p:txBody>
      </p:sp>
    </p:spTree>
    <p:extLst>
      <p:ext uri="{BB962C8B-B14F-4D97-AF65-F5344CB8AC3E}">
        <p14:creationId xmlns:p14="http://schemas.microsoft.com/office/powerpoint/2010/main" val="270983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Union</a:t>
            </a:r>
          </a:p>
        </p:txBody>
      </p:sp>
      <p:sp>
        <p:nvSpPr>
          <p:cNvPr id="3" name="Textplatzhalter 2"/>
          <p:cNvSpPr>
            <a:spLocks noGrp="1"/>
          </p:cNvSpPr>
          <p:nvPr>
            <p:ph type="body" sz="quarter" idx="10"/>
          </p:nvPr>
        </p:nvSpPr>
        <p:spPr/>
        <p:txBody>
          <a:bodyPr/>
          <a:lstStyle/>
          <a:p>
            <a:r>
              <a:rPr lang="de-DE" dirty="0" err="1"/>
              <a:t>NextGenerationEU</a:t>
            </a:r>
            <a:r>
              <a:rPr lang="de-DE" dirty="0"/>
              <a:t> 2021 – 2023 (NGEU)</a:t>
            </a:r>
          </a:p>
        </p:txBody>
      </p:sp>
      <p:sp>
        <p:nvSpPr>
          <p:cNvPr id="5" name="Textfeld 4">
            <a:extLst>
              <a:ext uri="{FF2B5EF4-FFF2-40B4-BE49-F238E27FC236}">
                <a16:creationId xmlns:a16="http://schemas.microsoft.com/office/drawing/2014/main" id="{E2BA0ADA-4C7A-0232-7FC9-8FB203440181}"/>
              </a:ext>
            </a:extLst>
          </p:cNvPr>
          <p:cNvSpPr txBox="1"/>
          <p:nvPr/>
        </p:nvSpPr>
        <p:spPr>
          <a:xfrm>
            <a:off x="6732240" y="2787774"/>
            <a:ext cx="1923668" cy="830997"/>
          </a:xfrm>
          <a:prstGeom prst="rect">
            <a:avLst/>
          </a:prstGeom>
          <a:noFill/>
        </p:spPr>
        <p:txBody>
          <a:bodyPr wrap="none" rtlCol="0">
            <a:spAutoFit/>
          </a:bodyPr>
          <a:lstStyle/>
          <a:p>
            <a:pPr algn="ctr"/>
            <a:r>
              <a:rPr lang="de-DE" sz="1600" dirty="0">
                <a:latin typeface="Calibri" panose="020F0502020204030204" pitchFamily="34" charset="0"/>
                <a:cs typeface="Calibri" panose="020F0502020204030204" pitchFamily="34" charset="0"/>
              </a:rPr>
              <a:t>Gesamtbudget:</a:t>
            </a:r>
          </a:p>
          <a:p>
            <a:pPr algn="ctr"/>
            <a:r>
              <a:rPr lang="en-GB" sz="1600" b="1" dirty="0">
                <a:effectLst/>
                <a:latin typeface="Calibri" panose="020F0502020204030204" pitchFamily="34" charset="0"/>
                <a:cs typeface="Calibri" panose="020F0502020204030204" pitchFamily="34" charset="0"/>
              </a:rPr>
              <a:t>806.925 Mio. EUR</a:t>
            </a:r>
          </a:p>
          <a:p>
            <a:pPr algn="ctr"/>
            <a:r>
              <a:rPr lang="en-GB" sz="1600" dirty="0" err="1">
                <a:latin typeface="Calibri" panose="020F0502020204030204" pitchFamily="34" charset="0"/>
                <a:cs typeface="Calibri" panose="020F0502020204030204" pitchFamily="34" charset="0"/>
              </a:rPr>
              <a:t>zu</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jeweiligen</a:t>
            </a:r>
            <a:r>
              <a:rPr lang="en-GB" sz="1600" dirty="0">
                <a:latin typeface="Calibri" panose="020F0502020204030204" pitchFamily="34" charset="0"/>
                <a:cs typeface="Calibri" panose="020F0502020204030204" pitchFamily="34" charset="0"/>
              </a:rPr>
              <a:t> </a:t>
            </a:r>
            <a:r>
              <a:rPr lang="en-GB" sz="1600" dirty="0" err="1">
                <a:latin typeface="Calibri" panose="020F0502020204030204" pitchFamily="34" charset="0"/>
                <a:cs typeface="Calibri" panose="020F0502020204030204" pitchFamily="34" charset="0"/>
              </a:rPr>
              <a:t>Preisen</a:t>
            </a:r>
            <a:endParaRPr lang="en-GB" sz="1600" dirty="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60434442-C384-05DD-05F6-1154ABCD2EEB}"/>
              </a:ext>
            </a:extLst>
          </p:cNvPr>
          <p:cNvSpPr txBox="1"/>
          <p:nvPr/>
        </p:nvSpPr>
        <p:spPr>
          <a:xfrm>
            <a:off x="7255874" y="4083918"/>
            <a:ext cx="1420582" cy="707886"/>
          </a:xfrm>
          <a:prstGeom prst="rect">
            <a:avLst/>
          </a:prstGeom>
          <a:noFill/>
        </p:spPr>
        <p:txBody>
          <a:bodyPr wrap="none" rtlCol="0">
            <a:spAutoFit/>
          </a:bodyPr>
          <a:lstStyle/>
          <a:p>
            <a:pPr algn="ctr"/>
            <a:r>
              <a:rPr lang="de-DE" sz="1000" dirty="0">
                <a:latin typeface="Calibri" panose="020F0502020204030204" pitchFamily="34" charset="0"/>
                <a:cs typeface="Calibri" panose="020F0502020204030204" pitchFamily="34" charset="0"/>
              </a:rPr>
              <a:t>Zahlen Stand Nov. 2020</a:t>
            </a:r>
          </a:p>
          <a:p>
            <a:pPr algn="ctr"/>
            <a:r>
              <a:rPr lang="de-DE" sz="1000" dirty="0">
                <a:latin typeface="Calibri" panose="020F0502020204030204" pitchFamily="34" charset="0"/>
                <a:cs typeface="Calibri" panose="020F0502020204030204" pitchFamily="34" charset="0"/>
              </a:rPr>
              <a:t>Preisbasis 2018</a:t>
            </a:r>
          </a:p>
          <a:p>
            <a:pPr algn="ctr"/>
            <a:r>
              <a:rPr lang="de-DE" sz="1000" dirty="0">
                <a:latin typeface="Calibri" panose="020F0502020204030204" pitchFamily="34" charset="0"/>
                <a:cs typeface="Calibri" panose="020F0502020204030204" pitchFamily="34" charset="0"/>
              </a:rPr>
              <a:t>Deflator 2%</a:t>
            </a:r>
          </a:p>
          <a:p>
            <a:pPr algn="ctr"/>
            <a:r>
              <a:rPr lang="de-DE" sz="1000" dirty="0">
                <a:latin typeface="Calibri" panose="020F0502020204030204" pitchFamily="34" charset="0"/>
                <a:cs typeface="Calibri" panose="020F0502020204030204" pitchFamily="34" charset="0"/>
              </a:rPr>
              <a:t>Quelle: DG Budget</a:t>
            </a:r>
            <a:endParaRPr lang="en-GB" sz="1000" dirty="0">
              <a:latin typeface="Calibri" panose="020F0502020204030204" pitchFamily="34" charset="0"/>
              <a:cs typeface="Calibri" panose="020F0502020204030204" pitchFamily="34" charset="0"/>
            </a:endParaRPr>
          </a:p>
        </p:txBody>
      </p:sp>
      <p:graphicFrame>
        <p:nvGraphicFramePr>
          <p:cNvPr id="7" name="Diagramm 6">
            <a:extLst>
              <a:ext uri="{FF2B5EF4-FFF2-40B4-BE49-F238E27FC236}">
                <a16:creationId xmlns:a16="http://schemas.microsoft.com/office/drawing/2014/main" id="{ED378743-2481-4906-9173-6AA98E0FBFDD}"/>
              </a:ext>
            </a:extLst>
          </p:cNvPr>
          <p:cNvGraphicFramePr>
            <a:graphicFrameLocks/>
          </p:cNvGraphicFramePr>
          <p:nvPr>
            <p:extLst>
              <p:ext uri="{D42A27DB-BD31-4B8C-83A1-F6EECF244321}">
                <p14:modId xmlns:p14="http://schemas.microsoft.com/office/powerpoint/2010/main" val="2775868173"/>
              </p:ext>
            </p:extLst>
          </p:nvPr>
        </p:nvGraphicFramePr>
        <p:xfrm>
          <a:off x="254206" y="1844402"/>
          <a:ext cx="6046582" cy="303784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umsplatzhalter 6">
            <a:extLst>
              <a:ext uri="{FF2B5EF4-FFF2-40B4-BE49-F238E27FC236}">
                <a16:creationId xmlns:a16="http://schemas.microsoft.com/office/drawing/2014/main" id="{9110BAA0-858C-7E7C-9F31-D48F493AFE99}"/>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8" name="Fußzeilenplatzhalter 7">
            <a:extLst>
              <a:ext uri="{FF2B5EF4-FFF2-40B4-BE49-F238E27FC236}">
                <a16:creationId xmlns:a16="http://schemas.microsoft.com/office/drawing/2014/main" id="{97FE4D69-7158-BF38-9B18-F27D192C9F0A}"/>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9" name="Foliennummernplatzhalter 8">
            <a:extLst>
              <a:ext uri="{FF2B5EF4-FFF2-40B4-BE49-F238E27FC236}">
                <a16:creationId xmlns:a16="http://schemas.microsoft.com/office/drawing/2014/main" id="{4E782AA0-5B80-9D4E-455A-4D2DAB6E1DB2}"/>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11</a:t>
            </a:fld>
            <a:endParaRPr lang="de-DE" dirty="0"/>
          </a:p>
        </p:txBody>
      </p:sp>
    </p:spTree>
    <p:extLst>
      <p:ext uri="{BB962C8B-B14F-4D97-AF65-F5344CB8AC3E}">
        <p14:creationId xmlns:p14="http://schemas.microsoft.com/office/powerpoint/2010/main" val="293771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Union</a:t>
            </a:r>
          </a:p>
        </p:txBody>
      </p:sp>
      <p:sp>
        <p:nvSpPr>
          <p:cNvPr id="3" name="Textplatzhalter 2"/>
          <p:cNvSpPr>
            <a:spLocks noGrp="1"/>
          </p:cNvSpPr>
          <p:nvPr>
            <p:ph type="body" sz="quarter" idx="10"/>
          </p:nvPr>
        </p:nvSpPr>
        <p:spPr/>
        <p:txBody>
          <a:bodyPr/>
          <a:lstStyle/>
          <a:p>
            <a:r>
              <a:rPr lang="de-DE" dirty="0" err="1"/>
              <a:t>NextGenerationEU</a:t>
            </a:r>
            <a:r>
              <a:rPr lang="de-DE" dirty="0"/>
              <a:t> ergänzt Instrumente des MFR Art. 5</a:t>
            </a:r>
          </a:p>
        </p:txBody>
      </p:sp>
      <p:graphicFrame>
        <p:nvGraphicFramePr>
          <p:cNvPr id="4" name="Tabelle 3"/>
          <p:cNvGraphicFramePr>
            <a:graphicFrameLocks noGrp="1"/>
          </p:cNvGraphicFramePr>
          <p:nvPr>
            <p:extLst>
              <p:ext uri="{D42A27DB-BD31-4B8C-83A1-F6EECF244321}">
                <p14:modId xmlns:p14="http://schemas.microsoft.com/office/powerpoint/2010/main" val="3896979167"/>
              </p:ext>
            </p:extLst>
          </p:nvPr>
        </p:nvGraphicFramePr>
        <p:xfrm>
          <a:off x="467544" y="1708151"/>
          <a:ext cx="8136902" cy="3169920"/>
        </p:xfrm>
        <a:graphic>
          <a:graphicData uri="http://schemas.openxmlformats.org/drawingml/2006/table">
            <a:tbl>
              <a:tblPr firstRow="1" bandRow="1">
                <a:effectLst/>
                <a:tableStyleId>{5C22544A-7EE6-4342-B048-85BDC9FD1C3A}</a:tableStyleId>
              </a:tblPr>
              <a:tblGrid>
                <a:gridCol w="2160240">
                  <a:extLst>
                    <a:ext uri="{9D8B030D-6E8A-4147-A177-3AD203B41FA5}">
                      <a16:colId xmlns:a16="http://schemas.microsoft.com/office/drawing/2014/main" val="20000"/>
                    </a:ext>
                  </a:extLst>
                </a:gridCol>
                <a:gridCol w="1440160">
                  <a:extLst>
                    <a:ext uri="{9D8B030D-6E8A-4147-A177-3AD203B41FA5}">
                      <a16:colId xmlns:a16="http://schemas.microsoft.com/office/drawing/2014/main" val="2710882564"/>
                    </a:ext>
                  </a:extLst>
                </a:gridCol>
                <a:gridCol w="1440160">
                  <a:extLst>
                    <a:ext uri="{9D8B030D-6E8A-4147-A177-3AD203B41FA5}">
                      <a16:colId xmlns:a16="http://schemas.microsoft.com/office/drawing/2014/main" val="369774535"/>
                    </a:ext>
                  </a:extLst>
                </a:gridCol>
                <a:gridCol w="1080120">
                  <a:extLst>
                    <a:ext uri="{9D8B030D-6E8A-4147-A177-3AD203B41FA5}">
                      <a16:colId xmlns:a16="http://schemas.microsoft.com/office/drawing/2014/main" val="3236311822"/>
                    </a:ext>
                  </a:extLst>
                </a:gridCol>
                <a:gridCol w="1080120">
                  <a:extLst>
                    <a:ext uri="{9D8B030D-6E8A-4147-A177-3AD203B41FA5}">
                      <a16:colId xmlns:a16="http://schemas.microsoft.com/office/drawing/2014/main" val="4169310487"/>
                    </a:ext>
                  </a:extLst>
                </a:gridCol>
                <a:gridCol w="936102">
                  <a:extLst>
                    <a:ext uri="{9D8B030D-6E8A-4147-A177-3AD203B41FA5}">
                      <a16:colId xmlns:a16="http://schemas.microsoft.com/office/drawing/2014/main" val="20001"/>
                    </a:ext>
                  </a:extLst>
                </a:gridCol>
              </a:tblGrid>
              <a:tr h="123764">
                <a:tc>
                  <a:txBody>
                    <a:bodyPr/>
                    <a:lstStyle/>
                    <a:p>
                      <a:pPr algn="l"/>
                      <a:endParaRPr lang="de-DE" sz="1400" b="1" i="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1" i="0" dirty="0" err="1">
                          <a:solidFill>
                            <a:srgbClr val="F68A4B"/>
                          </a:solidFill>
                          <a:latin typeface="Calibri" panose="020F0502020204030204" pitchFamily="34" charset="0"/>
                          <a:cs typeface="Calibri" panose="020F0502020204030204" pitchFamily="34" charset="0"/>
                        </a:rPr>
                        <a:t>NGEU</a:t>
                      </a:r>
                      <a:endParaRPr lang="en-US" sz="1400" b="1" i="0" dirty="0">
                        <a:solidFill>
                          <a:srgbClr val="F68A4B"/>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1" i="1" dirty="0" err="1">
                          <a:solidFill>
                            <a:srgbClr val="41A8DE"/>
                          </a:solidFill>
                          <a:latin typeface="Calibri" panose="020F0502020204030204" pitchFamily="34" charset="0"/>
                          <a:cs typeface="Calibri" panose="020F0502020204030204" pitchFamily="34" charset="0"/>
                        </a:rPr>
                        <a:t>MFFR</a:t>
                      </a:r>
                      <a:r>
                        <a:rPr lang="en-US" sz="1400" b="1" i="0" dirty="0">
                          <a:solidFill>
                            <a:srgbClr val="41A8DE"/>
                          </a:solidFill>
                          <a:latin typeface="Calibri" panose="020F0502020204030204" pitchFamily="34" charset="0"/>
                          <a:cs typeface="Calibri" panose="020F0502020204030204" pitchFamily="34" charset="0"/>
                        </a:rPr>
                        <a:t> Art.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1" i="0" dirty="0">
                          <a:solidFill>
                            <a:schemeClr val="tx1"/>
                          </a:solidFill>
                          <a:latin typeface="Calibri" panose="020F0502020204030204" pitchFamily="34" charset="0"/>
                          <a:cs typeface="Calibri" panose="020F0502020204030204" pitchFamily="34" charset="0"/>
                        </a:rPr>
                        <a:t>MFR </a:t>
                      </a:r>
                      <a:r>
                        <a:rPr lang="en-US" sz="1400" b="1" i="1" dirty="0">
                          <a:solidFill>
                            <a:schemeClr val="tx1"/>
                          </a:solidFill>
                          <a:latin typeface="Calibri" panose="020F0502020204030204" pitchFamily="34" charset="0"/>
                          <a:cs typeface="Calibri" panose="020F0502020204030204" pitchFamily="34" charset="0"/>
                        </a:rPr>
                        <a:t>(MFF)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0" i="0" dirty="0" err="1">
                          <a:solidFill>
                            <a:schemeClr val="tx1"/>
                          </a:solidFill>
                          <a:latin typeface="Calibri" panose="020F0502020204030204" pitchFamily="34" charset="0"/>
                          <a:cs typeface="Calibri" panose="020F0502020204030204" pitchFamily="34" charset="0"/>
                        </a:rPr>
                        <a:t>Rückflüsse</a:t>
                      </a:r>
                      <a:endParaRPr lang="en-US" sz="1400" b="0" i="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1" i="0" dirty="0" err="1">
                          <a:solidFill>
                            <a:schemeClr val="tx1"/>
                          </a:solidFill>
                          <a:latin typeface="Calibri" panose="020F0502020204030204" pitchFamily="34" charset="0"/>
                          <a:cs typeface="Calibri" panose="020F0502020204030204" pitchFamily="34" charset="0"/>
                        </a:rPr>
                        <a:t>Gesamt</a:t>
                      </a:r>
                      <a:endParaRPr lang="en-US" sz="1400" b="1" i="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0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accent6">
                              <a:lumMod val="90000"/>
                              <a:lumOff val="10000"/>
                            </a:schemeClr>
                          </a:solidFill>
                          <a:latin typeface="Calibri" panose="020F0502020204030204" pitchFamily="34" charset="0"/>
                          <a:cs typeface="Calibri" panose="020F0502020204030204" pitchFamily="34" charset="0"/>
                        </a:rPr>
                        <a:t>Horizon Europe (HEU)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0" i="0" dirty="0">
                          <a:solidFill>
                            <a:srgbClr val="F68A4B"/>
                          </a:solidFill>
                          <a:latin typeface="Calibri" panose="020F0502020204030204" pitchFamily="34" charset="0"/>
                          <a:cs typeface="Calibri" panose="020F0502020204030204" pitchFamily="34" charset="0"/>
                        </a:rPr>
                        <a:t>5.412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0" i="0" dirty="0">
                          <a:solidFill>
                            <a:srgbClr val="41A8DE"/>
                          </a:solidFill>
                          <a:latin typeface="Calibri" panose="020F0502020204030204" pitchFamily="34" charset="0"/>
                          <a:cs typeface="Calibri" panose="020F0502020204030204" pitchFamily="34" charset="0"/>
                        </a:rPr>
                        <a:t>3.418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0" i="0" dirty="0">
                          <a:solidFill>
                            <a:schemeClr val="tx1"/>
                          </a:solidFill>
                          <a:latin typeface="Calibri" panose="020F0502020204030204" pitchFamily="34" charset="0"/>
                          <a:cs typeface="Calibri" panose="020F0502020204030204" pitchFamily="34" charset="0"/>
                        </a:rPr>
                        <a:t>86.123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0" i="0" dirty="0">
                          <a:solidFill>
                            <a:schemeClr val="tx1"/>
                          </a:solidFill>
                          <a:latin typeface="Calibri" panose="020F0502020204030204" pitchFamily="34" charset="0"/>
                          <a:cs typeface="Calibri" panose="020F0502020204030204" pitchFamily="34" charset="0"/>
                        </a:rPr>
                        <a:t>564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tabLst/>
                      </a:pPr>
                      <a:r>
                        <a:rPr lang="en-US" sz="1400" b="1" i="0" dirty="0">
                          <a:solidFill>
                            <a:schemeClr val="tx1"/>
                          </a:solidFill>
                          <a:latin typeface="Calibri" panose="020F0502020204030204" pitchFamily="34" charset="0"/>
                          <a:cs typeface="Calibri" panose="020F0502020204030204" pitchFamily="34" charset="0"/>
                        </a:rPr>
                        <a:t>95.517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0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InvestEU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400" b="0" i="0" dirty="0">
                          <a:solidFill>
                            <a:srgbClr val="F68A4B"/>
                          </a:solidFill>
                          <a:latin typeface="Calibri" panose="020F0502020204030204" pitchFamily="34" charset="0"/>
                          <a:cs typeface="Calibri" panose="020F0502020204030204" pitchFamily="34" charset="0"/>
                        </a:rPr>
                        <a:t>6.074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400" b="0" i="0" dirty="0">
                          <a:solidFill>
                            <a:srgbClr val="41A8DE"/>
                          </a:solidFill>
                          <a:latin typeface="Calibri" panose="020F0502020204030204" pitchFamily="34" charset="0"/>
                          <a:cs typeface="Calibri" panose="020F0502020204030204" pitchFamily="34" charset="0"/>
                        </a:rPr>
                        <a:t>1.141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solidFill>
                          <a:latin typeface="Calibri" panose="020F0502020204030204" pitchFamily="34" charset="0"/>
                          <a:cs typeface="Calibri" panose="020F0502020204030204" pitchFamily="34" charset="0"/>
                        </a:rPr>
                        <a:t>3.068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de-DE" sz="1400" b="0" i="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solidFill>
                          <a:latin typeface="Calibri" panose="020F0502020204030204" pitchFamily="34" charset="0"/>
                          <a:cs typeface="Calibri" panose="020F0502020204030204" pitchFamily="34" charset="0"/>
                        </a:rPr>
                        <a:t>10.283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a:solidFill>
                            <a:schemeClr val="accent6">
                              <a:lumMod val="90000"/>
                              <a:lumOff val="10000"/>
                            </a:schemeClr>
                          </a:solidFill>
                          <a:latin typeface="Calibri" panose="020F0502020204030204" pitchFamily="34" charset="0"/>
                          <a:cs typeface="Calibri" panose="020F0502020204030204" pitchFamily="34" charset="0"/>
                        </a:rPr>
                        <a:t>REACT</a:t>
                      </a:r>
                      <a:r>
                        <a:rPr lang="de-DE" sz="1400" b="1" dirty="0">
                          <a:solidFill>
                            <a:schemeClr val="accent6">
                              <a:lumMod val="90000"/>
                              <a:lumOff val="10000"/>
                            </a:schemeClr>
                          </a:solidFill>
                          <a:latin typeface="Calibri" panose="020F0502020204030204" pitchFamily="34" charset="0"/>
                          <a:cs typeface="Calibri" panose="020F0502020204030204" pitchFamily="34" charset="0"/>
                        </a:rPr>
                        <a:t>-EU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rgbClr val="F68A4B"/>
                          </a:solidFill>
                          <a:latin typeface="Calibri" panose="020F0502020204030204" pitchFamily="34" charset="0"/>
                          <a:ea typeface="+mn-ea"/>
                          <a:cs typeface="Calibri" panose="020F0502020204030204" pitchFamily="34" charset="0"/>
                        </a:rPr>
                        <a:t>50.620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rgbClr val="41A8DE"/>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1" i="0" kern="1200" dirty="0">
                          <a:solidFill>
                            <a:schemeClr val="tx1"/>
                          </a:solidFill>
                          <a:latin typeface="Calibri" panose="020F0502020204030204" pitchFamily="34" charset="0"/>
                          <a:ea typeface="+mn-ea"/>
                          <a:cs typeface="Calibri" panose="020F0502020204030204" pitchFamily="34" charset="0"/>
                        </a:rPr>
                        <a:t>50.620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2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1" dirty="0">
                          <a:solidFill>
                            <a:schemeClr val="accent6">
                              <a:lumMod val="90000"/>
                              <a:lumOff val="10000"/>
                            </a:schemeClr>
                          </a:solidFill>
                          <a:latin typeface="Calibri" panose="020F0502020204030204" pitchFamily="34" charset="0"/>
                          <a:cs typeface="Calibri" panose="020F0502020204030204" pitchFamily="34" charset="0"/>
                        </a:rPr>
                        <a:t>Recovery and </a:t>
                      </a:r>
                      <a:r>
                        <a:rPr lang="de-DE" sz="1400" b="1" i="1" dirty="0" err="1">
                          <a:solidFill>
                            <a:schemeClr val="accent6">
                              <a:lumMod val="90000"/>
                              <a:lumOff val="10000"/>
                            </a:schemeClr>
                          </a:solidFill>
                          <a:latin typeface="Calibri" panose="020F0502020204030204" pitchFamily="34" charset="0"/>
                          <a:cs typeface="Calibri" panose="020F0502020204030204" pitchFamily="34" charset="0"/>
                        </a:rPr>
                        <a:t>Resilience</a:t>
                      </a:r>
                      <a:r>
                        <a:rPr lang="de-DE" sz="1400" b="1" i="1" dirty="0">
                          <a:solidFill>
                            <a:schemeClr val="accent6">
                              <a:lumMod val="90000"/>
                              <a:lumOff val="10000"/>
                            </a:schemeClr>
                          </a:solidFill>
                          <a:latin typeface="Calibri" panose="020F0502020204030204" pitchFamily="34" charset="0"/>
                          <a:cs typeface="Calibri" panose="020F0502020204030204" pitchFamily="34" charset="0"/>
                        </a:rPr>
                        <a:t> Facility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1" kern="1200" dirty="0">
                          <a:solidFill>
                            <a:srgbClr val="F68A4B"/>
                          </a:solidFill>
                          <a:latin typeface="Calibri" panose="020F0502020204030204" pitchFamily="34" charset="0"/>
                          <a:ea typeface="+mn-ea"/>
                          <a:cs typeface="Calibri" panose="020F0502020204030204" pitchFamily="34" charset="0"/>
                        </a:rPr>
                        <a:t>Grant</a:t>
                      </a:r>
                      <a:r>
                        <a:rPr lang="de-DE" sz="1400" b="0" i="0" kern="1200" dirty="0">
                          <a:solidFill>
                            <a:srgbClr val="F68A4B"/>
                          </a:solidFill>
                          <a:latin typeface="Calibri" panose="020F0502020204030204" pitchFamily="34" charset="0"/>
                          <a:ea typeface="+mn-ea"/>
                          <a:cs typeface="Calibri" panose="020F0502020204030204" pitchFamily="34" charset="0"/>
                        </a:rPr>
                        <a:t>     337.969</a:t>
                      </a:r>
                      <a:br>
                        <a:rPr lang="de-DE" sz="1400" b="0" i="0" kern="1200" dirty="0">
                          <a:solidFill>
                            <a:srgbClr val="F68A4B"/>
                          </a:solidFill>
                          <a:latin typeface="Calibri" panose="020F0502020204030204" pitchFamily="34" charset="0"/>
                          <a:ea typeface="+mn-ea"/>
                          <a:cs typeface="Calibri" panose="020F0502020204030204" pitchFamily="34" charset="0"/>
                        </a:rPr>
                      </a:br>
                      <a:r>
                        <a:rPr lang="de-DE" sz="1400" b="0" i="1" kern="1200" dirty="0" err="1">
                          <a:solidFill>
                            <a:srgbClr val="F68A4B"/>
                          </a:solidFill>
                          <a:latin typeface="Calibri" panose="020F0502020204030204" pitchFamily="34" charset="0"/>
                          <a:ea typeface="+mn-ea"/>
                          <a:cs typeface="Calibri" panose="020F0502020204030204" pitchFamily="34" charset="0"/>
                        </a:rPr>
                        <a:t>Loan</a:t>
                      </a:r>
                      <a:r>
                        <a:rPr lang="de-DE" sz="1400" b="0" i="0" kern="1200" dirty="0">
                          <a:solidFill>
                            <a:srgbClr val="F68A4B"/>
                          </a:solidFill>
                          <a:latin typeface="Calibri" panose="020F0502020204030204" pitchFamily="34" charset="0"/>
                          <a:ea typeface="+mn-ea"/>
                          <a:cs typeface="Calibri" panose="020F0502020204030204" pitchFamily="34" charset="0"/>
                        </a:rPr>
                        <a:t>     385.855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rgbClr val="41A8DE"/>
                        </a:solidFill>
                        <a:latin typeface="Calibri" panose="020F0502020204030204" pitchFamily="34" charset="0"/>
                        <a:ea typeface="+mn-ea"/>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864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1" i="0" kern="1200" dirty="0">
                          <a:solidFill>
                            <a:srgbClr val="E00710"/>
                          </a:solidFill>
                          <a:latin typeface="Calibri" panose="020F0502020204030204" pitchFamily="34" charset="0"/>
                          <a:ea typeface="+mn-ea"/>
                          <a:cs typeface="Calibri" panose="020F0502020204030204" pitchFamily="34" charset="0"/>
                        </a:rPr>
                        <a:t>724.688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2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1" dirty="0">
                          <a:solidFill>
                            <a:schemeClr val="accent6">
                              <a:lumMod val="90000"/>
                              <a:lumOff val="10000"/>
                            </a:schemeClr>
                          </a:solidFill>
                          <a:latin typeface="Calibri" panose="020F0502020204030204" pitchFamily="34" charset="0"/>
                          <a:cs typeface="Calibri" panose="020F0502020204030204" pitchFamily="34" charset="0"/>
                        </a:rPr>
                        <a:t>EU </a:t>
                      </a:r>
                      <a:r>
                        <a:rPr lang="de-DE" sz="1400" b="1" i="1" dirty="0" err="1">
                          <a:solidFill>
                            <a:schemeClr val="accent6">
                              <a:lumMod val="90000"/>
                              <a:lumOff val="10000"/>
                            </a:schemeClr>
                          </a:solidFill>
                          <a:latin typeface="Calibri" panose="020F0502020204030204" pitchFamily="34" charset="0"/>
                          <a:cs typeface="Calibri" panose="020F0502020204030204" pitchFamily="34" charset="0"/>
                        </a:rPr>
                        <a:t>Civil</a:t>
                      </a:r>
                      <a:r>
                        <a:rPr lang="de-DE" sz="1400" b="1" i="1" dirty="0">
                          <a:solidFill>
                            <a:schemeClr val="accent6">
                              <a:lumMod val="90000"/>
                              <a:lumOff val="10000"/>
                            </a:schemeClr>
                          </a:solidFill>
                          <a:latin typeface="Calibri" panose="020F0502020204030204" pitchFamily="34" charset="0"/>
                          <a:cs typeface="Calibri" panose="020F0502020204030204" pitchFamily="34" charset="0"/>
                        </a:rPr>
                        <a:t> </a:t>
                      </a:r>
                      <a:r>
                        <a:rPr lang="de-DE" sz="1400" b="1" i="1" dirty="0" err="1">
                          <a:solidFill>
                            <a:schemeClr val="accent6">
                              <a:lumMod val="90000"/>
                              <a:lumOff val="10000"/>
                            </a:schemeClr>
                          </a:solidFill>
                          <a:latin typeface="Calibri" panose="020F0502020204030204" pitchFamily="34" charset="0"/>
                          <a:cs typeface="Calibri" panose="020F0502020204030204" pitchFamily="34" charset="0"/>
                        </a:rPr>
                        <a:t>Protection</a:t>
                      </a:r>
                      <a:r>
                        <a:rPr lang="de-DE" sz="1400" b="1" i="1" dirty="0">
                          <a:solidFill>
                            <a:schemeClr val="accent6">
                              <a:lumMod val="90000"/>
                              <a:lumOff val="10000"/>
                            </a:schemeClr>
                          </a:solidFill>
                          <a:latin typeface="Calibri" panose="020F0502020204030204" pitchFamily="34" charset="0"/>
                          <a:cs typeface="Calibri" panose="020F0502020204030204" pitchFamily="34" charset="0"/>
                        </a:rPr>
                        <a:t> </a:t>
                      </a:r>
                      <a:r>
                        <a:rPr lang="de-DE" sz="1400" b="1" i="1" dirty="0" err="1">
                          <a:solidFill>
                            <a:schemeClr val="accent6">
                              <a:lumMod val="90000"/>
                              <a:lumOff val="10000"/>
                            </a:schemeClr>
                          </a:solidFill>
                          <a:latin typeface="Calibri" panose="020F0502020204030204" pitchFamily="34" charset="0"/>
                          <a:cs typeface="Calibri" panose="020F0502020204030204" pitchFamily="34" charset="0"/>
                        </a:rPr>
                        <a:t>Mechanism</a:t>
                      </a:r>
                      <a:r>
                        <a:rPr lang="de-DE" sz="1400" b="1" i="1" dirty="0">
                          <a:solidFill>
                            <a:schemeClr val="accent6">
                              <a:lumMod val="90000"/>
                              <a:lumOff val="10000"/>
                            </a:schemeClr>
                          </a:solidFill>
                          <a:latin typeface="Calibri" panose="020F0502020204030204" pitchFamily="34" charset="0"/>
                          <a:cs typeface="Calibri" panose="020F0502020204030204" pitchFamily="34" charset="0"/>
                        </a:rPr>
                        <a:t> (</a:t>
                      </a:r>
                      <a:r>
                        <a:rPr lang="de-DE" sz="1400" b="1" i="1" dirty="0" err="1">
                          <a:solidFill>
                            <a:schemeClr val="accent6">
                              <a:lumMod val="90000"/>
                              <a:lumOff val="10000"/>
                            </a:schemeClr>
                          </a:solidFill>
                          <a:latin typeface="Calibri" panose="020F0502020204030204" pitchFamily="34" charset="0"/>
                          <a:cs typeface="Calibri" panose="020F0502020204030204" pitchFamily="34" charset="0"/>
                        </a:rPr>
                        <a:t>rescEU</a:t>
                      </a:r>
                      <a:r>
                        <a:rPr lang="de-DE" sz="1400" b="1" i="1" dirty="0">
                          <a:solidFill>
                            <a:schemeClr val="accent6">
                              <a:lumMod val="90000"/>
                              <a:lumOff val="10000"/>
                            </a:schemeClr>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rgbClr val="F68A4B"/>
                          </a:solidFill>
                          <a:latin typeface="Calibri" panose="020F0502020204030204" pitchFamily="34" charset="0"/>
                          <a:ea typeface="+mn-ea"/>
                          <a:cs typeface="Calibri" panose="020F0502020204030204" pitchFamily="34" charset="0"/>
                        </a:rPr>
                        <a:t>2.056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rgbClr val="41A8DE"/>
                        </a:solidFill>
                        <a:latin typeface="Calibri" panose="020F0502020204030204" pitchFamily="34" charset="0"/>
                        <a:ea typeface="+mn-ea"/>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1.263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1" i="0" kern="1200" dirty="0">
                          <a:solidFill>
                            <a:schemeClr val="tx1"/>
                          </a:solidFill>
                          <a:latin typeface="Calibri" panose="020F0502020204030204" pitchFamily="34" charset="0"/>
                          <a:ea typeface="+mn-ea"/>
                          <a:cs typeface="Calibri" panose="020F0502020204030204" pitchFamily="34" charset="0"/>
                        </a:rPr>
                        <a:t>3.319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3240696"/>
                  </a:ext>
                </a:extLst>
              </a:tr>
              <a:tr h="12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a:solidFill>
                            <a:schemeClr val="accent6">
                              <a:lumMod val="90000"/>
                              <a:lumOff val="10000"/>
                            </a:schemeClr>
                          </a:solidFill>
                          <a:latin typeface="Calibri" panose="020F0502020204030204" pitchFamily="34" charset="0"/>
                          <a:cs typeface="Calibri" panose="020F0502020204030204" pitchFamily="34" charset="0"/>
                        </a:rPr>
                        <a:t>ELER</a:t>
                      </a:r>
                      <a:r>
                        <a:rPr lang="de-DE" sz="1400" b="1" dirty="0">
                          <a:solidFill>
                            <a:schemeClr val="accent6">
                              <a:lumMod val="90000"/>
                              <a:lumOff val="10000"/>
                            </a:schemeClr>
                          </a:solidFill>
                          <a:latin typeface="Calibri" panose="020F0502020204030204" pitchFamily="34" charset="0"/>
                          <a:cs typeface="Calibri" panose="020F0502020204030204" pitchFamily="34" charset="0"/>
                        </a:rPr>
                        <a:t> </a:t>
                      </a:r>
                      <a:r>
                        <a:rPr lang="de-DE" sz="1400" b="1" i="1" dirty="0">
                          <a:solidFill>
                            <a:schemeClr val="accent6">
                              <a:lumMod val="90000"/>
                              <a:lumOff val="10000"/>
                            </a:schemeClr>
                          </a:solidFill>
                          <a:latin typeface="Calibri" panose="020F0502020204030204" pitchFamily="34" charset="0"/>
                          <a:cs typeface="Calibri" panose="020F0502020204030204" pitchFamily="34" charset="0"/>
                        </a:rPr>
                        <a:t>(</a:t>
                      </a:r>
                      <a:r>
                        <a:rPr lang="de-DE" sz="1400" b="1" i="1" dirty="0" err="1">
                          <a:solidFill>
                            <a:schemeClr val="accent6">
                              <a:lumMod val="90000"/>
                              <a:lumOff val="10000"/>
                            </a:schemeClr>
                          </a:solidFill>
                          <a:latin typeface="Calibri" panose="020F0502020204030204" pitchFamily="34" charset="0"/>
                          <a:cs typeface="Calibri" panose="020F0502020204030204" pitchFamily="34" charset="0"/>
                        </a:rPr>
                        <a:t>EAFRD</a:t>
                      </a:r>
                      <a:r>
                        <a:rPr lang="de-DE" sz="1400" b="1" i="1" dirty="0">
                          <a:solidFill>
                            <a:schemeClr val="accent6">
                              <a:lumMod val="90000"/>
                              <a:lumOff val="10000"/>
                            </a:schemeClr>
                          </a:solidFill>
                          <a:latin typeface="Calibri" panose="020F0502020204030204" pitchFamily="34" charset="0"/>
                          <a:cs typeface="Calibri" panose="020F0502020204030204" pitchFamily="34" charset="0"/>
                        </a:rPr>
                        <a:t>)</a:t>
                      </a:r>
                      <a:endParaRPr lang="de-DE" sz="1400" b="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rgbClr val="F68A4B"/>
                          </a:solidFill>
                          <a:latin typeface="Calibri" panose="020F0502020204030204" pitchFamily="34" charset="0"/>
                          <a:ea typeface="+mn-ea"/>
                          <a:cs typeface="Calibri" panose="020F0502020204030204" pitchFamily="34" charset="0"/>
                        </a:rPr>
                        <a:t>8.070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rgbClr val="41A8DE"/>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87.441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1" i="0" kern="1200" dirty="0">
                          <a:solidFill>
                            <a:schemeClr val="tx1"/>
                          </a:solidFill>
                          <a:latin typeface="Calibri" panose="020F0502020204030204" pitchFamily="34" charset="0"/>
                          <a:ea typeface="+mn-ea"/>
                          <a:cs typeface="Calibri" panose="020F0502020204030204" pitchFamily="34" charset="0"/>
                        </a:rPr>
                        <a:t>95.511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4592980"/>
                  </a:ext>
                </a:extLst>
              </a:tr>
              <a:tr h="210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accent6">
                              <a:lumMod val="90000"/>
                              <a:lumOff val="10000"/>
                            </a:schemeClr>
                          </a:solidFill>
                          <a:highlight>
                            <a:srgbClr val="FFFF00"/>
                          </a:highlight>
                          <a:latin typeface="Calibri" panose="020F0502020204030204" pitchFamily="34" charset="0"/>
                          <a:cs typeface="Calibri" panose="020F0502020204030204" pitchFamily="34" charset="0"/>
                        </a:rPr>
                        <a:t>Just Transition Fund (JTF)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rgbClr val="F68A4B"/>
                          </a:solidFill>
                          <a:latin typeface="Calibri" panose="020F0502020204030204" pitchFamily="34" charset="0"/>
                          <a:ea typeface="+mn-ea"/>
                          <a:cs typeface="Calibri" panose="020F0502020204030204" pitchFamily="34" charset="0"/>
                        </a:rPr>
                        <a:t>10.868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68A4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rgbClr val="41A8DE"/>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8.453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1" i="0" kern="1200" dirty="0">
                          <a:solidFill>
                            <a:schemeClr val="tx1"/>
                          </a:solidFill>
                          <a:highlight>
                            <a:srgbClr val="FFFF00"/>
                          </a:highlight>
                          <a:latin typeface="Calibri" panose="020F0502020204030204" pitchFamily="34" charset="0"/>
                          <a:ea typeface="+mn-ea"/>
                          <a:cs typeface="Calibri" panose="020F0502020204030204" pitchFamily="34" charset="0"/>
                        </a:rPr>
                        <a:t>19.321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471216"/>
                  </a:ext>
                </a:extLst>
              </a:tr>
              <a:tr h="12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r>
                        <a:rPr lang="de-DE" sz="1400" b="0" i="0" kern="1200" dirty="0">
                          <a:solidFill>
                            <a:srgbClr val="F68A4B"/>
                          </a:solidFill>
                          <a:latin typeface="Calibri" panose="020F0502020204030204" pitchFamily="34" charset="0"/>
                          <a:ea typeface="+mn-ea"/>
                          <a:cs typeface="Calibri" panose="020F0502020204030204" pitchFamily="34" charset="0"/>
                        </a:rPr>
                        <a:t>806.924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68A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rgbClr val="41A8DE"/>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2585"/>
                  </a:ext>
                </a:extLst>
              </a:tr>
            </a:tbl>
          </a:graphicData>
        </a:graphic>
      </p:graphicFrame>
      <p:sp>
        <p:nvSpPr>
          <p:cNvPr id="5" name="Datumsplatzhalter 6">
            <a:extLst>
              <a:ext uri="{FF2B5EF4-FFF2-40B4-BE49-F238E27FC236}">
                <a16:creationId xmlns:a16="http://schemas.microsoft.com/office/drawing/2014/main" id="{EAC7BB66-0339-5B86-E322-D5506EC1D0E5}"/>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EEF34242-BB81-DF72-1F34-D271B9AF71D0}"/>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ED22890F-A102-C737-26E1-709F929E4A98}"/>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12</a:t>
            </a:fld>
            <a:endParaRPr lang="de-DE" dirty="0"/>
          </a:p>
        </p:txBody>
      </p:sp>
    </p:spTree>
    <p:extLst>
      <p:ext uri="{BB962C8B-B14F-4D97-AF65-F5344CB8AC3E}">
        <p14:creationId xmlns:p14="http://schemas.microsoft.com/office/powerpoint/2010/main" val="108408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FB22901-715E-93CC-4594-6AED3D2466AB}"/>
              </a:ext>
            </a:extLst>
          </p:cNvPr>
          <p:cNvSpPr>
            <a:spLocks noGrp="1"/>
          </p:cNvSpPr>
          <p:nvPr>
            <p:ph type="title"/>
          </p:nvPr>
        </p:nvSpPr>
        <p:spPr/>
        <p:txBody>
          <a:bodyPr/>
          <a:lstStyle/>
          <a:p>
            <a:r>
              <a:rPr lang="de-DE" dirty="0"/>
              <a:t>Europäische Union</a:t>
            </a:r>
            <a:endParaRPr lang="en-GB" dirty="0"/>
          </a:p>
        </p:txBody>
      </p:sp>
      <p:sp>
        <p:nvSpPr>
          <p:cNvPr id="5" name="Textplatzhalter 4">
            <a:extLst>
              <a:ext uri="{FF2B5EF4-FFF2-40B4-BE49-F238E27FC236}">
                <a16:creationId xmlns:a16="http://schemas.microsoft.com/office/drawing/2014/main" id="{7E9F2B10-16FC-E391-D080-A291651182AD}"/>
              </a:ext>
            </a:extLst>
          </p:cNvPr>
          <p:cNvSpPr>
            <a:spLocks noGrp="1"/>
          </p:cNvSpPr>
          <p:nvPr>
            <p:ph type="body" sz="quarter" idx="10"/>
          </p:nvPr>
        </p:nvSpPr>
        <p:spPr/>
        <p:txBody>
          <a:bodyPr/>
          <a:lstStyle/>
          <a:p>
            <a:r>
              <a:rPr lang="de-DE" dirty="0"/>
              <a:t>MFR 2021 – 2027 und </a:t>
            </a:r>
            <a:r>
              <a:rPr lang="de-DE" dirty="0" err="1"/>
              <a:t>NextGenerationEU</a:t>
            </a:r>
            <a:r>
              <a:rPr lang="de-DE" dirty="0"/>
              <a:t> (NGEU) </a:t>
            </a:r>
            <a:r>
              <a:rPr lang="de-DE" dirty="0" err="1"/>
              <a:t>anuisiert</a:t>
            </a:r>
            <a:endParaRPr lang="en-GB" dirty="0"/>
          </a:p>
        </p:txBody>
      </p:sp>
      <p:sp>
        <p:nvSpPr>
          <p:cNvPr id="6" name="Textfeld 5">
            <a:extLst>
              <a:ext uri="{FF2B5EF4-FFF2-40B4-BE49-F238E27FC236}">
                <a16:creationId xmlns:a16="http://schemas.microsoft.com/office/drawing/2014/main" id="{7D9008EA-28DB-64F7-4321-05CA0B886CDA}"/>
              </a:ext>
            </a:extLst>
          </p:cNvPr>
          <p:cNvSpPr txBox="1"/>
          <p:nvPr/>
        </p:nvSpPr>
        <p:spPr>
          <a:xfrm>
            <a:off x="5508104" y="1922656"/>
            <a:ext cx="3456384" cy="2308324"/>
          </a:xfrm>
          <a:prstGeom prst="rect">
            <a:avLst/>
          </a:prstGeom>
          <a:noFill/>
        </p:spPr>
        <p:txBody>
          <a:bodyPr wrap="square" rtlCol="0">
            <a:spAutoFit/>
          </a:bodyPr>
          <a:lstStyle/>
          <a:p>
            <a:pPr>
              <a:tabLst>
                <a:tab pos="2154238" algn="r"/>
                <a:tab pos="2335213" algn="l"/>
              </a:tabLst>
            </a:pPr>
            <a:r>
              <a:rPr lang="en-GB" sz="1600" dirty="0" err="1">
                <a:solidFill>
                  <a:srgbClr val="41A8DE"/>
                </a:solidFill>
                <a:effectLst/>
                <a:latin typeface="Calibri" panose="020F0502020204030204" pitchFamily="34" charset="0"/>
                <a:cs typeface="Calibri" panose="020F0502020204030204" pitchFamily="34" charset="0"/>
              </a:rPr>
              <a:t>MFFR</a:t>
            </a:r>
            <a:r>
              <a:rPr lang="en-GB" sz="1600" dirty="0">
                <a:solidFill>
                  <a:srgbClr val="41A8DE"/>
                </a:solidFill>
                <a:effectLst/>
                <a:latin typeface="Calibri" panose="020F0502020204030204" pitchFamily="34" charset="0"/>
                <a:cs typeface="Calibri" panose="020F0502020204030204" pitchFamily="34" charset="0"/>
              </a:rPr>
              <a:t> Art. 5	12.538	Mio. EUR</a:t>
            </a:r>
          </a:p>
          <a:p>
            <a:pPr>
              <a:tabLst>
                <a:tab pos="2154238" algn="r"/>
                <a:tab pos="2335213" algn="l"/>
              </a:tabLst>
            </a:pPr>
            <a:endParaRPr lang="en-GB" sz="1600" dirty="0">
              <a:effectLst/>
              <a:latin typeface="Calibri" panose="020F0502020204030204" pitchFamily="34" charset="0"/>
              <a:cs typeface="Calibri" panose="020F0502020204030204" pitchFamily="34" charset="0"/>
            </a:endParaRPr>
          </a:p>
          <a:p>
            <a:pPr>
              <a:tabLst>
                <a:tab pos="2154238" algn="r"/>
                <a:tab pos="2335213" algn="l"/>
              </a:tabLst>
            </a:pPr>
            <a:r>
              <a:rPr lang="en-GB" sz="1600" dirty="0" err="1">
                <a:solidFill>
                  <a:srgbClr val="F68A4B"/>
                </a:solidFill>
                <a:latin typeface="Calibri" panose="020F0502020204030204" pitchFamily="34" charset="0"/>
                <a:cs typeface="Calibri" panose="020F0502020204030204" pitchFamily="34" charset="0"/>
              </a:rPr>
              <a:t>NGEU</a:t>
            </a:r>
            <a:r>
              <a:rPr lang="en-GB" sz="1600" dirty="0">
                <a:solidFill>
                  <a:srgbClr val="F68A4B"/>
                </a:solidFill>
                <a:latin typeface="Calibri" panose="020F0502020204030204" pitchFamily="34" charset="0"/>
                <a:cs typeface="Calibri" panose="020F0502020204030204" pitchFamily="34" charset="0"/>
              </a:rPr>
              <a:t>	806.925	</a:t>
            </a:r>
            <a:r>
              <a:rPr lang="en-GB" sz="1600" dirty="0">
                <a:solidFill>
                  <a:srgbClr val="F68A4B"/>
                </a:solidFill>
                <a:effectLst/>
                <a:latin typeface="Calibri" panose="020F0502020204030204" pitchFamily="34" charset="0"/>
                <a:cs typeface="Calibri" panose="020F0502020204030204" pitchFamily="34" charset="0"/>
              </a:rPr>
              <a:t>Mio. EUR</a:t>
            </a:r>
          </a:p>
          <a:p>
            <a:pPr>
              <a:tabLst>
                <a:tab pos="2154238" algn="r"/>
                <a:tab pos="2335213" algn="l"/>
              </a:tabLst>
            </a:pPr>
            <a:endParaRPr lang="en-GB" sz="1600" dirty="0">
              <a:latin typeface="Calibri" panose="020F0502020204030204" pitchFamily="34" charset="0"/>
              <a:cs typeface="Calibri" panose="020F0502020204030204" pitchFamily="34" charset="0"/>
            </a:endParaRPr>
          </a:p>
          <a:p>
            <a:pPr>
              <a:tabLst>
                <a:tab pos="2154238" algn="r"/>
                <a:tab pos="2335213" algn="l"/>
              </a:tabLst>
            </a:pPr>
            <a:r>
              <a:rPr lang="en-GB" sz="1600" dirty="0">
                <a:solidFill>
                  <a:srgbClr val="144393"/>
                </a:solidFill>
                <a:effectLst/>
                <a:latin typeface="Calibri" panose="020F0502020204030204" pitchFamily="34" charset="0"/>
                <a:cs typeface="Calibri" panose="020F0502020204030204" pitchFamily="34" charset="0"/>
              </a:rPr>
              <a:t>MFR	1.210.894	Mio. EUR</a:t>
            </a:r>
          </a:p>
          <a:p>
            <a:pPr>
              <a:tabLst>
                <a:tab pos="1254125" algn="r"/>
                <a:tab pos="3138488" algn="l"/>
              </a:tabLst>
            </a:pPr>
            <a:r>
              <a:rPr lang="en-GB" sz="1600" dirty="0">
                <a:solidFill>
                  <a:srgbClr val="144393"/>
                </a:solidFill>
                <a:latin typeface="Calibri" panose="020F0502020204030204" pitchFamily="34" charset="0"/>
                <a:cs typeface="Calibri" panose="020F0502020204030204" pitchFamily="34" charset="0"/>
              </a:rPr>
              <a:t>	</a:t>
            </a:r>
            <a:r>
              <a:rPr lang="en-GB" sz="1600" u="sng" dirty="0">
                <a:solidFill>
                  <a:srgbClr val="144393"/>
                </a:solidFill>
                <a:latin typeface="Calibri" panose="020F0502020204030204" pitchFamily="34" charset="0"/>
                <a:cs typeface="Calibri" panose="020F0502020204030204" pitchFamily="34" charset="0"/>
              </a:rPr>
              <a:t>	</a:t>
            </a:r>
          </a:p>
          <a:p>
            <a:pPr>
              <a:tabLst>
                <a:tab pos="2154238" algn="r"/>
                <a:tab pos="2335213" algn="l"/>
              </a:tabLst>
            </a:pPr>
            <a:r>
              <a:rPr lang="en-GB" sz="1600" dirty="0" err="1">
                <a:latin typeface="Calibri" panose="020F0502020204030204" pitchFamily="34" charset="0"/>
                <a:cs typeface="Calibri" panose="020F0502020204030204" pitchFamily="34" charset="0"/>
              </a:rPr>
              <a:t>Gesamt</a:t>
            </a:r>
            <a:r>
              <a:rPr lang="en-GB" sz="1600" dirty="0">
                <a:latin typeface="Calibri" panose="020F0502020204030204" pitchFamily="34" charset="0"/>
                <a:cs typeface="Calibri" panose="020F0502020204030204" pitchFamily="34" charset="0"/>
              </a:rPr>
              <a:t>	</a:t>
            </a:r>
            <a:r>
              <a:rPr lang="en-GB" sz="1600" b="0" i="0" u="none" strike="noStrike" dirty="0">
                <a:effectLst/>
                <a:latin typeface="Calibri" panose="020F0502020204030204" pitchFamily="34" charset="0"/>
                <a:cs typeface="Calibri" panose="020F0502020204030204" pitchFamily="34" charset="0"/>
              </a:rPr>
              <a:t>2.030.358	Mio. EUR</a:t>
            </a:r>
          </a:p>
          <a:p>
            <a:pPr>
              <a:tabLst>
                <a:tab pos="1973263" algn="r"/>
                <a:tab pos="2065338" algn="l"/>
              </a:tabLst>
            </a:pPr>
            <a:endParaRPr lang="en-GB" sz="1600" b="0" i="0" u="none" strike="noStrike" dirty="0">
              <a:effectLst/>
              <a:latin typeface="Calibri" panose="020F0502020204030204" pitchFamily="34" charset="0"/>
              <a:cs typeface="Calibri" panose="020F0502020204030204" pitchFamily="34" charset="0"/>
            </a:endParaRPr>
          </a:p>
          <a:p>
            <a:pPr>
              <a:tabLst>
                <a:tab pos="1973263" algn="r"/>
                <a:tab pos="2065338" algn="l"/>
              </a:tabLst>
            </a:pPr>
            <a:r>
              <a:rPr lang="en-GB" sz="1600" dirty="0">
                <a:latin typeface="Calibri" panose="020F0502020204030204" pitchFamily="34" charset="0"/>
                <a:cs typeface="Calibri" panose="020F0502020204030204" pitchFamily="34" charset="0"/>
              </a:rPr>
              <a:t>2021-2027            </a:t>
            </a:r>
            <a:r>
              <a:rPr lang="en-GB" sz="1600" b="1" dirty="0">
                <a:latin typeface="Calibri" panose="020F0502020204030204" pitchFamily="34" charset="0"/>
                <a:cs typeface="Calibri" panose="020F0502020204030204" pitchFamily="34" charset="0"/>
              </a:rPr>
              <a:t>2 	</a:t>
            </a:r>
            <a:r>
              <a:rPr lang="en-GB" sz="1600" b="1" dirty="0" err="1">
                <a:latin typeface="Calibri" panose="020F0502020204030204" pitchFamily="34" charset="0"/>
                <a:cs typeface="Calibri" panose="020F0502020204030204" pitchFamily="34" charset="0"/>
              </a:rPr>
              <a:t>Billionen</a:t>
            </a:r>
            <a:r>
              <a:rPr lang="en-GB" sz="1600" b="1" dirty="0">
                <a:latin typeface="Calibri" panose="020F0502020204030204" pitchFamily="34" charset="0"/>
                <a:cs typeface="Calibri" panose="020F0502020204030204" pitchFamily="34" charset="0"/>
              </a:rPr>
              <a:t> EUR</a:t>
            </a:r>
            <a:endParaRPr lang="en-GB" sz="1600" dirty="0">
              <a:effectLst/>
              <a:latin typeface="Calibri" panose="020F0502020204030204" pitchFamily="34" charset="0"/>
              <a:cs typeface="Calibri" panose="020F0502020204030204" pitchFamily="34" charset="0"/>
            </a:endParaRPr>
          </a:p>
        </p:txBody>
      </p:sp>
      <p:graphicFrame>
        <p:nvGraphicFramePr>
          <p:cNvPr id="8" name="Diagramm 7">
            <a:extLst>
              <a:ext uri="{FF2B5EF4-FFF2-40B4-BE49-F238E27FC236}">
                <a16:creationId xmlns:a16="http://schemas.microsoft.com/office/drawing/2014/main" id="{FAC60760-3293-A547-0C21-F101B1D75F74}"/>
              </a:ext>
            </a:extLst>
          </p:cNvPr>
          <p:cNvGraphicFramePr>
            <a:graphicFrameLocks/>
          </p:cNvGraphicFramePr>
          <p:nvPr>
            <p:extLst>
              <p:ext uri="{D42A27DB-BD31-4B8C-83A1-F6EECF244321}">
                <p14:modId xmlns:p14="http://schemas.microsoft.com/office/powerpoint/2010/main" val="738617221"/>
              </p:ext>
            </p:extLst>
          </p:nvPr>
        </p:nvGraphicFramePr>
        <p:xfrm>
          <a:off x="539552" y="1779662"/>
          <a:ext cx="468052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a:extLst>
              <a:ext uri="{FF2B5EF4-FFF2-40B4-BE49-F238E27FC236}">
                <a16:creationId xmlns:a16="http://schemas.microsoft.com/office/drawing/2014/main" id="{60434442-C384-05DD-05F6-1154ABCD2EEB}"/>
              </a:ext>
            </a:extLst>
          </p:cNvPr>
          <p:cNvSpPr txBox="1"/>
          <p:nvPr/>
        </p:nvSpPr>
        <p:spPr>
          <a:xfrm>
            <a:off x="6660232" y="4250000"/>
            <a:ext cx="2160240" cy="553998"/>
          </a:xfrm>
          <a:prstGeom prst="rect">
            <a:avLst/>
          </a:prstGeom>
          <a:noFill/>
        </p:spPr>
        <p:txBody>
          <a:bodyPr wrap="square" rtlCol="0">
            <a:spAutoFit/>
          </a:bodyPr>
          <a:lstStyle/>
          <a:p>
            <a:pPr algn="ctr"/>
            <a:r>
              <a:rPr lang="de-DE" sz="1000" dirty="0">
                <a:latin typeface="Calibri" panose="020F0502020204030204" pitchFamily="34" charset="0"/>
                <a:cs typeface="Calibri" panose="020F0502020204030204" pitchFamily="34" charset="0"/>
              </a:rPr>
              <a:t>Zahlen Stand Nov. 2020</a:t>
            </a:r>
          </a:p>
          <a:p>
            <a:pPr algn="ctr"/>
            <a:r>
              <a:rPr lang="de-DE" sz="1000" dirty="0">
                <a:latin typeface="Calibri" panose="020F0502020204030204" pitchFamily="34" charset="0"/>
                <a:cs typeface="Calibri" panose="020F0502020204030204" pitchFamily="34" charset="0"/>
              </a:rPr>
              <a:t>Preisbasis 2018 und BIP-</a:t>
            </a:r>
            <a:r>
              <a:rPr lang="de-DE" sz="1000" dirty="0" err="1">
                <a:latin typeface="Calibri" panose="020F0502020204030204" pitchFamily="34" charset="0"/>
                <a:cs typeface="Calibri" panose="020F0502020204030204" pitchFamily="34" charset="0"/>
              </a:rPr>
              <a:t>Deflator</a:t>
            </a:r>
            <a:r>
              <a:rPr lang="de-DE" sz="1000" dirty="0">
                <a:latin typeface="Calibri" panose="020F0502020204030204" pitchFamily="34" charset="0"/>
                <a:cs typeface="Calibri" panose="020F0502020204030204" pitchFamily="34" charset="0"/>
              </a:rPr>
              <a:t> 2%</a:t>
            </a:r>
          </a:p>
          <a:p>
            <a:pPr algn="ctr"/>
            <a:r>
              <a:rPr lang="de-DE" sz="1000" dirty="0">
                <a:latin typeface="Calibri" panose="020F0502020204030204" pitchFamily="34" charset="0"/>
                <a:cs typeface="Calibri" panose="020F0502020204030204" pitchFamily="34" charset="0"/>
              </a:rPr>
              <a:t>Quelle: DG Budget</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97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ESIF</a:t>
            </a:r>
          </a:p>
        </p:txBody>
      </p:sp>
      <p:sp>
        <p:nvSpPr>
          <p:cNvPr id="3" name="Textplatzhalter 2"/>
          <p:cNvSpPr>
            <a:spLocks noGrp="1"/>
          </p:cNvSpPr>
          <p:nvPr>
            <p:ph type="body" sz="quarter" idx="10"/>
          </p:nvPr>
        </p:nvSpPr>
        <p:spPr/>
        <p:txBody>
          <a:bodyPr/>
          <a:lstStyle/>
          <a:p>
            <a:r>
              <a:rPr lang="de-DE" dirty="0"/>
              <a:t>Europäische Struktur- und Investitionsfonds - ESIF</a:t>
            </a:r>
            <a:br>
              <a:rPr lang="de-DE" dirty="0"/>
            </a:br>
            <a:r>
              <a:rPr lang="de-DE" sz="2000" b="0" i="1" dirty="0">
                <a:solidFill>
                  <a:schemeClr val="bg1">
                    <a:lumMod val="50000"/>
                  </a:schemeClr>
                </a:solidFill>
              </a:rPr>
              <a:t>(European </a:t>
            </a:r>
            <a:r>
              <a:rPr lang="de-DE" sz="2000" b="0" i="1" dirty="0" err="1">
                <a:solidFill>
                  <a:schemeClr val="bg1">
                    <a:lumMod val="50000"/>
                  </a:schemeClr>
                </a:solidFill>
              </a:rPr>
              <a:t>Structural</a:t>
            </a:r>
            <a:r>
              <a:rPr lang="de-DE" sz="2000" b="0" i="1" dirty="0">
                <a:solidFill>
                  <a:schemeClr val="bg1">
                    <a:lumMod val="50000"/>
                  </a:schemeClr>
                </a:solidFill>
              </a:rPr>
              <a:t> and Investment Funds - ESIF)</a:t>
            </a:r>
          </a:p>
        </p:txBody>
      </p:sp>
      <p:graphicFrame>
        <p:nvGraphicFramePr>
          <p:cNvPr id="4" name="Tabelle 3"/>
          <p:cNvGraphicFramePr>
            <a:graphicFrameLocks noGrp="1"/>
          </p:cNvGraphicFramePr>
          <p:nvPr>
            <p:extLst>
              <p:ext uri="{D42A27DB-BD31-4B8C-83A1-F6EECF244321}">
                <p14:modId xmlns:p14="http://schemas.microsoft.com/office/powerpoint/2010/main" val="1950304428"/>
              </p:ext>
            </p:extLst>
          </p:nvPr>
        </p:nvGraphicFramePr>
        <p:xfrm>
          <a:off x="467543" y="1908398"/>
          <a:ext cx="6984181" cy="2895600"/>
        </p:xfrm>
        <a:graphic>
          <a:graphicData uri="http://schemas.openxmlformats.org/drawingml/2006/table">
            <a:tbl>
              <a:tblPr firstRow="1" bandRow="1">
                <a:effectLst/>
                <a:tableStyleId>{5C22544A-7EE6-4342-B048-85BDC9FD1C3A}</a:tableStyleId>
              </a:tblPr>
              <a:tblGrid>
                <a:gridCol w="720081">
                  <a:extLst>
                    <a:ext uri="{9D8B030D-6E8A-4147-A177-3AD203B41FA5}">
                      <a16:colId xmlns:a16="http://schemas.microsoft.com/office/drawing/2014/main" val="20000"/>
                    </a:ext>
                  </a:extLst>
                </a:gridCol>
                <a:gridCol w="6264100">
                  <a:extLst>
                    <a:ext uri="{9D8B030D-6E8A-4147-A177-3AD203B41FA5}">
                      <a16:colId xmlns:a16="http://schemas.microsoft.com/office/drawing/2014/main" val="20001"/>
                    </a:ext>
                  </a:extLst>
                </a:gridCol>
              </a:tblGrid>
              <a:tr h="336208">
                <a:tc>
                  <a:txBody>
                    <a:bodyPr/>
                    <a:lstStyle/>
                    <a:p>
                      <a:pPr algn="l"/>
                      <a:r>
                        <a:rPr lang="de-DE" sz="1400" b="1" dirty="0">
                          <a:solidFill>
                            <a:schemeClr val="accent6">
                              <a:lumMod val="90000"/>
                              <a:lumOff val="10000"/>
                            </a:schemeClr>
                          </a:solidFill>
                          <a:latin typeface="Calibri" panose="020F0502020204030204" pitchFamily="34" charset="0"/>
                          <a:cs typeface="Calibri" panose="020F0502020204030204" pitchFamily="34" charset="0"/>
                        </a:rPr>
                        <a:t>EFRE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1" i="0" dirty="0">
                          <a:solidFill>
                            <a:schemeClr val="tx1"/>
                          </a:solidFill>
                          <a:latin typeface="Calibri" panose="020F0502020204030204" pitchFamily="34" charset="0"/>
                          <a:cs typeface="Calibri" panose="020F0502020204030204" pitchFamily="34" charset="0"/>
                        </a:rPr>
                        <a:t>Europäischer Fonds für regionale Entwicklung</a:t>
                      </a:r>
                      <a:br>
                        <a:rPr lang="de-DE" sz="1400" b="1" i="0" dirty="0">
                          <a:solidFill>
                            <a:schemeClr val="tx1"/>
                          </a:solidFill>
                          <a:latin typeface="Calibri" panose="020F0502020204030204" pitchFamily="34" charset="0"/>
                          <a:cs typeface="Calibri" panose="020F0502020204030204" pitchFamily="34" charset="0"/>
                        </a:rPr>
                      </a:br>
                      <a:r>
                        <a:rPr lang="de-DE" sz="1400" b="0" i="1" dirty="0">
                          <a:solidFill>
                            <a:schemeClr val="bg1">
                              <a:lumMod val="50000"/>
                            </a:schemeClr>
                          </a:solidFill>
                          <a:latin typeface="Calibri" panose="020F0502020204030204" pitchFamily="34" charset="0"/>
                          <a:cs typeface="Calibri" panose="020F0502020204030204" pitchFamily="34" charset="0"/>
                        </a:rPr>
                        <a:t>(European Regional Development Fund - ERDF )</a:t>
                      </a:r>
                      <a:endParaRPr lang="en-US" sz="1400" b="0" i="1"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ESF</a:t>
                      </a:r>
                      <a:endParaRPr lang="de-DE" sz="1400" b="1" i="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solidFill>
                          <a:latin typeface="Calibri" panose="020F0502020204030204" pitchFamily="34" charset="0"/>
                          <a:cs typeface="Calibri" panose="020F0502020204030204" pitchFamily="34" charset="0"/>
                        </a:rPr>
                        <a:t>Europäischer Sozialfonds</a:t>
                      </a:r>
                      <a:br>
                        <a:rPr lang="de-DE" sz="1400" b="1" i="0" dirty="0">
                          <a:solidFill>
                            <a:schemeClr val="tx1"/>
                          </a:solidFill>
                          <a:latin typeface="Calibri" panose="020F0502020204030204" pitchFamily="34" charset="0"/>
                          <a:cs typeface="Calibri" panose="020F0502020204030204" pitchFamily="34" charset="0"/>
                        </a:rPr>
                      </a:br>
                      <a:r>
                        <a:rPr lang="de-DE" sz="1400" b="0" i="1" dirty="0">
                          <a:solidFill>
                            <a:schemeClr val="bg1">
                              <a:lumMod val="50000"/>
                            </a:schemeClr>
                          </a:solidFill>
                          <a:latin typeface="Calibri" panose="020F0502020204030204" pitchFamily="34" charset="0"/>
                          <a:cs typeface="Calibri" panose="020F0502020204030204" pitchFamily="34" charset="0"/>
                        </a:rPr>
                        <a:t>(European</a:t>
                      </a:r>
                      <a:r>
                        <a:rPr lang="de-DE" sz="1400" b="0" i="1" baseline="0" dirty="0">
                          <a:solidFill>
                            <a:schemeClr val="bg1">
                              <a:lumMod val="50000"/>
                            </a:schemeClr>
                          </a:solidFill>
                          <a:latin typeface="Calibri" panose="020F0502020204030204" pitchFamily="34" charset="0"/>
                          <a:cs typeface="Calibri" panose="020F0502020204030204" pitchFamily="34" charset="0"/>
                        </a:rPr>
                        <a:t> </a:t>
                      </a:r>
                      <a:r>
                        <a:rPr lang="de-DE" sz="1400" b="0" i="1" baseline="0" dirty="0" err="1">
                          <a:solidFill>
                            <a:schemeClr val="bg1">
                              <a:lumMod val="50000"/>
                            </a:schemeClr>
                          </a:solidFill>
                          <a:latin typeface="Calibri" panose="020F0502020204030204" pitchFamily="34" charset="0"/>
                          <a:cs typeface="Calibri" panose="020F0502020204030204" pitchFamily="34" charset="0"/>
                        </a:rPr>
                        <a:t>Social</a:t>
                      </a:r>
                      <a:r>
                        <a:rPr lang="de-DE" sz="1400" b="0" i="1" baseline="0" dirty="0">
                          <a:solidFill>
                            <a:schemeClr val="bg1">
                              <a:lumMod val="50000"/>
                            </a:schemeClr>
                          </a:solidFill>
                          <a:latin typeface="Calibri" panose="020F0502020204030204" pitchFamily="34" charset="0"/>
                          <a:cs typeface="Calibri" panose="020F0502020204030204" pitchFamily="34" charset="0"/>
                        </a:rPr>
                        <a:t> Fund - ESF)</a:t>
                      </a:r>
                      <a:endParaRPr lang="en-US" sz="1400" b="0" i="1"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1"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accent6">
                              <a:lumMod val="90000"/>
                              <a:lumOff val="10000"/>
                            </a:schemeClr>
                          </a:solidFill>
                          <a:latin typeface="Calibri" panose="020F0502020204030204" pitchFamily="34" charset="0"/>
                          <a:cs typeface="Calibri" panose="020F0502020204030204" pitchFamily="34" charset="0"/>
                        </a:rPr>
                        <a:t>KF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solidFill>
                          <a:latin typeface="Calibri" panose="020F0502020204030204" pitchFamily="34" charset="0"/>
                          <a:cs typeface="Calibri" panose="020F0502020204030204" pitchFamily="34" charset="0"/>
                        </a:rPr>
                        <a:t>Kohäsionsfonds</a:t>
                      </a:r>
                      <a:br>
                        <a:rPr lang="de-DE" sz="1400" b="0" i="0" dirty="0">
                          <a:solidFill>
                            <a:schemeClr val="tx1"/>
                          </a:solidFill>
                          <a:latin typeface="Calibri" panose="020F0502020204030204" pitchFamily="34" charset="0"/>
                          <a:cs typeface="Calibri" panose="020F0502020204030204" pitchFamily="34" charset="0"/>
                        </a:rPr>
                      </a:br>
                      <a:r>
                        <a:rPr lang="de-DE" sz="1400" b="0" i="1" dirty="0">
                          <a:solidFill>
                            <a:schemeClr val="bg1">
                              <a:lumMod val="50000"/>
                            </a:schemeClr>
                          </a:solidFill>
                          <a:latin typeface="Calibri" panose="020F0502020204030204" pitchFamily="34" charset="0"/>
                          <a:cs typeface="Calibri" panose="020F0502020204030204" pitchFamily="34" charset="0"/>
                        </a:rPr>
                        <a:t>(</a:t>
                      </a:r>
                      <a:r>
                        <a:rPr lang="de-DE" sz="1400" b="0" i="1" dirty="0" err="1">
                          <a:solidFill>
                            <a:schemeClr val="bg1">
                              <a:lumMod val="50000"/>
                            </a:schemeClr>
                          </a:solidFill>
                          <a:latin typeface="Calibri" panose="020F0502020204030204" pitchFamily="34" charset="0"/>
                          <a:cs typeface="Calibri" panose="020F0502020204030204" pitchFamily="34" charset="0"/>
                        </a:rPr>
                        <a:t>Cohesion</a:t>
                      </a:r>
                      <a:r>
                        <a:rPr lang="de-DE" sz="1400" b="0" i="1" baseline="0" dirty="0">
                          <a:solidFill>
                            <a:schemeClr val="bg1">
                              <a:lumMod val="50000"/>
                            </a:schemeClr>
                          </a:solidFill>
                          <a:latin typeface="Calibri" panose="020F0502020204030204" pitchFamily="34" charset="0"/>
                          <a:cs typeface="Calibri" panose="020F0502020204030204" pitchFamily="34" charset="0"/>
                        </a:rPr>
                        <a:t> Fund - CF)</a:t>
                      </a:r>
                      <a:endParaRPr lang="de-DE" sz="1400" b="0" i="1"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accent6">
                              <a:lumMod val="90000"/>
                              <a:lumOff val="10000"/>
                            </a:schemeClr>
                          </a:solidFill>
                          <a:latin typeface="Calibri" panose="020F0502020204030204" pitchFamily="34" charset="0"/>
                          <a:cs typeface="Calibri" panose="020F0502020204030204" pitchFamily="34" charset="0"/>
                        </a:rPr>
                        <a:t>EUSF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solidFill>
                          <a:latin typeface="Calibri" panose="020F0502020204030204" pitchFamily="34" charset="0"/>
                          <a:cs typeface="Calibri" panose="020F0502020204030204" pitchFamily="34" charset="0"/>
                        </a:rPr>
                        <a:t>Solidaritätsfonds der Europäischen Union</a:t>
                      </a:r>
                      <a:br>
                        <a:rPr lang="de-DE" sz="1400" b="0" i="0" dirty="0">
                          <a:solidFill>
                            <a:schemeClr val="tx1"/>
                          </a:solidFill>
                          <a:latin typeface="Calibri" panose="020F0502020204030204" pitchFamily="34" charset="0"/>
                          <a:cs typeface="Calibri" panose="020F0502020204030204" pitchFamily="34" charset="0"/>
                        </a:rPr>
                      </a:br>
                      <a:r>
                        <a:rPr lang="de-DE" sz="1400" b="0" i="1" kern="1200" dirty="0">
                          <a:solidFill>
                            <a:schemeClr val="bg1">
                              <a:lumMod val="50000"/>
                            </a:schemeClr>
                          </a:solidFill>
                          <a:latin typeface="Calibri" panose="020F0502020204030204" pitchFamily="34" charset="0"/>
                          <a:ea typeface="+mn-ea"/>
                          <a:cs typeface="Calibri" panose="020F0502020204030204" pitchFamily="34" charset="0"/>
                        </a:rPr>
                        <a:t>(European Union </a:t>
                      </a:r>
                      <a:r>
                        <a:rPr lang="de-DE" sz="1400" b="0" i="1" kern="1200" dirty="0" err="1">
                          <a:solidFill>
                            <a:schemeClr val="bg1">
                              <a:lumMod val="50000"/>
                            </a:schemeClr>
                          </a:solidFill>
                          <a:latin typeface="Calibri" panose="020F0502020204030204" pitchFamily="34" charset="0"/>
                          <a:ea typeface="+mn-ea"/>
                          <a:cs typeface="Calibri" panose="020F0502020204030204" pitchFamily="34" charset="0"/>
                        </a:rPr>
                        <a:t>Solidarity</a:t>
                      </a:r>
                      <a:r>
                        <a:rPr lang="de-DE" sz="1400" b="0" i="1" kern="1200" dirty="0">
                          <a:solidFill>
                            <a:schemeClr val="bg1">
                              <a:lumMod val="50000"/>
                            </a:schemeClr>
                          </a:solidFill>
                          <a:latin typeface="Calibri" panose="020F0502020204030204" pitchFamily="34" charset="0"/>
                          <a:ea typeface="+mn-ea"/>
                          <a:cs typeface="Calibri" panose="020F0502020204030204" pitchFamily="34" charset="0"/>
                        </a:rPr>
                        <a:t> Fund - EUSF)</a:t>
                      </a:r>
                      <a:endParaRPr lang="en-US" sz="1400" b="0" i="1"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accent6">
                              <a:lumMod val="90000"/>
                              <a:lumOff val="10000"/>
                            </a:schemeClr>
                          </a:solidFill>
                          <a:latin typeface="Calibri" panose="020F0502020204030204" pitchFamily="34" charset="0"/>
                          <a:cs typeface="Calibri" panose="020F0502020204030204" pitchFamily="34" charset="0"/>
                        </a:rPr>
                        <a:t>IPA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Calibri" panose="020F0502020204030204" pitchFamily="34" charset="0"/>
                          <a:cs typeface="Calibri" panose="020F0502020204030204" pitchFamily="34" charset="0"/>
                        </a:rPr>
                        <a:t>Instrument </a:t>
                      </a:r>
                      <a:r>
                        <a:rPr lang="de-DE" sz="1400" b="0" i="0" noProof="0" dirty="0">
                          <a:solidFill>
                            <a:schemeClr val="tx1"/>
                          </a:solidFill>
                          <a:latin typeface="Calibri" panose="020F0502020204030204" pitchFamily="34" charset="0"/>
                          <a:cs typeface="Calibri" panose="020F0502020204030204" pitchFamily="34" charset="0"/>
                        </a:rPr>
                        <a:t>für Heranführungshilfe</a:t>
                      </a:r>
                      <a:br>
                        <a:rPr lang="de-DE" sz="1400" b="0" i="0" noProof="0" dirty="0">
                          <a:solidFill>
                            <a:schemeClr val="tx1"/>
                          </a:solidFill>
                          <a:latin typeface="Calibri" panose="020F0502020204030204" pitchFamily="34" charset="0"/>
                          <a:cs typeface="Calibri" panose="020F0502020204030204" pitchFamily="34" charset="0"/>
                        </a:rPr>
                      </a:br>
                      <a:r>
                        <a:rPr lang="de-DE" sz="1400" b="0" i="1" noProof="0" dirty="0">
                          <a:solidFill>
                            <a:schemeClr val="bg1">
                              <a:lumMod val="50000"/>
                            </a:schemeClr>
                          </a:solidFill>
                          <a:latin typeface="Calibri" panose="020F0502020204030204" pitchFamily="34" charset="0"/>
                          <a:cs typeface="Calibri" panose="020F0502020204030204" pitchFamily="34" charset="0"/>
                        </a:rPr>
                        <a:t>(Instrument </a:t>
                      </a:r>
                      <a:r>
                        <a:rPr lang="de-DE" sz="1400" b="0" i="1" noProof="0" dirty="0" err="1">
                          <a:solidFill>
                            <a:schemeClr val="bg1">
                              <a:lumMod val="50000"/>
                            </a:schemeClr>
                          </a:solidFill>
                          <a:latin typeface="Calibri" panose="020F0502020204030204" pitchFamily="34" charset="0"/>
                          <a:cs typeface="Calibri" panose="020F0502020204030204" pitchFamily="34" charset="0"/>
                        </a:rPr>
                        <a:t>for</a:t>
                      </a:r>
                      <a:r>
                        <a:rPr lang="de-DE" sz="1400" b="0" i="1" noProof="0" dirty="0">
                          <a:solidFill>
                            <a:schemeClr val="bg1">
                              <a:lumMod val="50000"/>
                            </a:schemeClr>
                          </a:solidFill>
                          <a:latin typeface="Calibri" panose="020F0502020204030204" pitchFamily="34" charset="0"/>
                          <a:cs typeface="Calibri" panose="020F0502020204030204" pitchFamily="34" charset="0"/>
                        </a:rPr>
                        <a:t> </a:t>
                      </a:r>
                      <a:r>
                        <a:rPr lang="de-DE" sz="1400" b="0" i="1" noProof="0" dirty="0" err="1">
                          <a:solidFill>
                            <a:schemeClr val="bg1">
                              <a:lumMod val="50000"/>
                            </a:schemeClr>
                          </a:solidFill>
                          <a:latin typeface="Calibri" panose="020F0502020204030204" pitchFamily="34" charset="0"/>
                          <a:cs typeface="Calibri" panose="020F0502020204030204" pitchFamily="34" charset="0"/>
                        </a:rPr>
                        <a:t>Pre-Accession</a:t>
                      </a:r>
                      <a:r>
                        <a:rPr lang="de-DE" sz="1400" b="0" i="1" noProof="0" dirty="0">
                          <a:solidFill>
                            <a:schemeClr val="bg1">
                              <a:lumMod val="50000"/>
                            </a:schemeClr>
                          </a:solidFill>
                          <a:latin typeface="Calibri" panose="020F0502020204030204" pitchFamily="34" charset="0"/>
                          <a:cs typeface="Calibri" panose="020F0502020204030204" pitchFamily="34" charset="0"/>
                        </a:rPr>
                        <a:t> Assistance - IPA)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6" name="Textfeld 5"/>
          <p:cNvSpPr txBox="1"/>
          <p:nvPr/>
        </p:nvSpPr>
        <p:spPr>
          <a:xfrm>
            <a:off x="7956376" y="4250000"/>
            <a:ext cx="1187624" cy="553998"/>
          </a:xfrm>
          <a:prstGeom prst="rect">
            <a:avLst/>
          </a:prstGeom>
          <a:noFill/>
        </p:spPr>
        <p:txBody>
          <a:bodyPr wrap="square" rIns="46800" rtlCol="0">
            <a:spAutoFit/>
          </a:bodyPr>
          <a:lstStyle/>
          <a:p>
            <a:pPr marL="268288" indent="-268288">
              <a:tabLst>
                <a:tab pos="268288" algn="l"/>
              </a:tabLst>
            </a:pPr>
            <a:r>
              <a:rPr lang="de-DE" sz="1000" dirty="0"/>
              <a:t>Quelle:</a:t>
            </a:r>
          </a:p>
          <a:p>
            <a:r>
              <a:rPr lang="de-DE" sz="1000" dirty="0"/>
              <a:t>Website EU-COM</a:t>
            </a:r>
            <a:br>
              <a:rPr lang="de-DE" sz="1000" dirty="0"/>
            </a:br>
            <a:r>
              <a:rPr lang="de-DE" sz="1000" dirty="0">
                <a:hlinkClick r:id="rId2"/>
              </a:rPr>
              <a:t>Link</a:t>
            </a:r>
            <a:endParaRPr lang="de-DE" sz="1000" dirty="0"/>
          </a:p>
        </p:txBody>
      </p:sp>
      <p:sp>
        <p:nvSpPr>
          <p:cNvPr id="5" name="Datumsplatzhalter 6">
            <a:extLst>
              <a:ext uri="{FF2B5EF4-FFF2-40B4-BE49-F238E27FC236}">
                <a16:creationId xmlns:a16="http://schemas.microsoft.com/office/drawing/2014/main" id="{AD3BCAC2-E9DE-3F75-AD14-3AFEBF01619D}"/>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7BE61630-180C-9E1C-8B36-2861515619CC}"/>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77DE68C0-DDA3-1467-203F-90CEBBEE4A91}"/>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14</a:t>
            </a:fld>
            <a:endParaRPr lang="de-DE" dirty="0"/>
          </a:p>
        </p:txBody>
      </p:sp>
    </p:spTree>
    <p:extLst>
      <p:ext uri="{BB962C8B-B14F-4D97-AF65-F5344CB8AC3E}">
        <p14:creationId xmlns:p14="http://schemas.microsoft.com/office/powerpoint/2010/main" val="96653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CAP</a:t>
            </a:r>
          </a:p>
        </p:txBody>
      </p:sp>
      <p:sp>
        <p:nvSpPr>
          <p:cNvPr id="3" name="Textplatzhalter 2"/>
          <p:cNvSpPr>
            <a:spLocks noGrp="1"/>
          </p:cNvSpPr>
          <p:nvPr>
            <p:ph type="body" sz="quarter" idx="10"/>
          </p:nvPr>
        </p:nvSpPr>
        <p:spPr/>
        <p:txBody>
          <a:bodyPr/>
          <a:lstStyle/>
          <a:p>
            <a:r>
              <a:rPr lang="de-DE" dirty="0"/>
              <a:t>Gemeinsame Agrarpolitik - GAP - und Umweltpolitik </a:t>
            </a:r>
            <a:br>
              <a:rPr lang="de-DE" dirty="0"/>
            </a:br>
            <a:r>
              <a:rPr lang="en-US" sz="2000" b="0" i="1" dirty="0">
                <a:solidFill>
                  <a:schemeClr val="bg1">
                    <a:lumMod val="50000"/>
                  </a:schemeClr>
                </a:solidFill>
              </a:rPr>
              <a:t>(Common Agricultural Policy - CAP)</a:t>
            </a:r>
            <a:endParaRPr lang="de-DE" sz="2000" dirty="0"/>
          </a:p>
        </p:txBody>
      </p:sp>
      <p:graphicFrame>
        <p:nvGraphicFramePr>
          <p:cNvPr id="4" name="Tabelle 3"/>
          <p:cNvGraphicFramePr>
            <a:graphicFrameLocks noGrp="1"/>
          </p:cNvGraphicFramePr>
          <p:nvPr>
            <p:extLst>
              <p:ext uri="{D42A27DB-BD31-4B8C-83A1-F6EECF244321}">
                <p14:modId xmlns:p14="http://schemas.microsoft.com/office/powerpoint/2010/main" val="835628532"/>
              </p:ext>
            </p:extLst>
          </p:nvPr>
        </p:nvGraphicFramePr>
        <p:xfrm>
          <a:off x="467543" y="1923678"/>
          <a:ext cx="6984181" cy="2226896"/>
        </p:xfrm>
        <a:graphic>
          <a:graphicData uri="http://schemas.openxmlformats.org/drawingml/2006/table">
            <a:tbl>
              <a:tblPr firstRow="1" bandRow="1">
                <a:effectLst/>
                <a:tableStyleId>{5C22544A-7EE6-4342-B048-85BDC9FD1C3A}</a:tableStyleId>
              </a:tblPr>
              <a:tblGrid>
                <a:gridCol w="720081">
                  <a:extLst>
                    <a:ext uri="{9D8B030D-6E8A-4147-A177-3AD203B41FA5}">
                      <a16:colId xmlns:a16="http://schemas.microsoft.com/office/drawing/2014/main" val="20000"/>
                    </a:ext>
                  </a:extLst>
                </a:gridCol>
                <a:gridCol w="6264100">
                  <a:extLst>
                    <a:ext uri="{9D8B030D-6E8A-4147-A177-3AD203B41FA5}">
                      <a16:colId xmlns:a16="http://schemas.microsoft.com/office/drawing/2014/main" val="20001"/>
                    </a:ext>
                  </a:extLst>
                </a:gridCol>
              </a:tblGrid>
              <a:tr h="33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rgbClr val="004584"/>
                          </a:solidFill>
                          <a:latin typeface="Calibri" panose="020F0502020204030204" pitchFamily="34" charset="0"/>
                          <a:cs typeface="Calibri" panose="020F0502020204030204" pitchFamily="34" charset="0"/>
                        </a:rPr>
                        <a:t>EGFL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solidFill>
                          <a:latin typeface="Calibri" panose="020F0502020204030204" pitchFamily="34" charset="0"/>
                          <a:cs typeface="Calibri" panose="020F0502020204030204" pitchFamily="34" charset="0"/>
                        </a:rPr>
                        <a:t>Europäischer Garantiefonds für die Landwirtschaft (EGFL)</a:t>
                      </a:r>
                      <a:endParaRPr lang="en-US" sz="1400" b="0" i="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solidFill>
                            <a:schemeClr val="bg1">
                              <a:lumMod val="50000"/>
                            </a:schemeClr>
                          </a:solidFill>
                          <a:latin typeface="Calibri" panose="020F0502020204030204" pitchFamily="34" charset="0"/>
                          <a:cs typeface="Calibri" panose="020F0502020204030204" pitchFamily="34" charset="0"/>
                        </a:rPr>
                        <a:t>(European Agricultural Guarantee Fund </a:t>
                      </a:r>
                      <a:r>
                        <a:rPr lang="de-DE" sz="1400" b="0" i="1" baseline="0" dirty="0">
                          <a:solidFill>
                            <a:schemeClr val="bg1">
                              <a:lumMod val="50000"/>
                            </a:schemeClr>
                          </a:solidFill>
                          <a:latin typeface="Calibri" panose="020F0502020204030204" pitchFamily="34" charset="0"/>
                          <a:cs typeface="Calibri" panose="020F0502020204030204" pitchFamily="34" charset="0"/>
                        </a:rPr>
                        <a:t>– </a:t>
                      </a:r>
                      <a:r>
                        <a:rPr lang="en-US" sz="1400" b="0" i="1" dirty="0">
                          <a:solidFill>
                            <a:schemeClr val="bg1">
                              <a:lumMod val="50000"/>
                            </a:schemeClr>
                          </a:solidFill>
                          <a:latin typeface="Calibri" panose="020F0502020204030204" pitchFamily="34" charset="0"/>
                          <a:cs typeface="Calibri" panose="020F0502020204030204" pitchFamily="34" charset="0"/>
                        </a:rPr>
                        <a:t>EAGF)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974896"/>
                  </a:ext>
                </a:extLst>
              </a:tr>
              <a:tr h="33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accent6">
                              <a:lumMod val="90000"/>
                              <a:lumOff val="10000"/>
                            </a:schemeClr>
                          </a:solidFill>
                          <a:latin typeface="Calibri" panose="020F0502020204030204" pitchFamily="34" charset="0"/>
                          <a:cs typeface="Calibri" panose="020F0502020204030204" pitchFamily="34" charset="0"/>
                        </a:rPr>
                        <a:t>ELER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solidFill>
                          <a:latin typeface="Calibri" panose="020F0502020204030204" pitchFamily="34" charset="0"/>
                          <a:cs typeface="Calibri" panose="020F0502020204030204" pitchFamily="34" charset="0"/>
                        </a:rPr>
                        <a:t>Europäischer Landwirtschaftsfonds für die Entwicklung des ländlichen Raums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dirty="0">
                          <a:solidFill>
                            <a:schemeClr val="bg1">
                              <a:lumMod val="50000"/>
                            </a:schemeClr>
                          </a:solidFill>
                          <a:latin typeface="Calibri" panose="020F0502020204030204" pitchFamily="34" charset="0"/>
                          <a:cs typeface="Calibri" panose="020F0502020204030204" pitchFamily="34" charset="0"/>
                        </a:rPr>
                        <a:t>(European Agricultural Fund </a:t>
                      </a:r>
                      <a:r>
                        <a:rPr lang="de-DE" sz="1400" b="0" i="1" dirty="0" err="1">
                          <a:solidFill>
                            <a:schemeClr val="bg1">
                              <a:lumMod val="50000"/>
                            </a:schemeClr>
                          </a:solidFill>
                          <a:latin typeface="Calibri" panose="020F0502020204030204" pitchFamily="34" charset="0"/>
                          <a:cs typeface="Calibri" panose="020F0502020204030204" pitchFamily="34" charset="0"/>
                        </a:rPr>
                        <a:t>for</a:t>
                      </a:r>
                      <a:r>
                        <a:rPr lang="de-DE" sz="1400" b="0" i="1" baseline="0" dirty="0">
                          <a:solidFill>
                            <a:schemeClr val="bg1">
                              <a:lumMod val="50000"/>
                            </a:schemeClr>
                          </a:solidFill>
                          <a:latin typeface="Calibri" panose="020F0502020204030204" pitchFamily="34" charset="0"/>
                          <a:cs typeface="Calibri" panose="020F0502020204030204" pitchFamily="34" charset="0"/>
                        </a:rPr>
                        <a:t> Rural Development – EAFRD)</a:t>
                      </a:r>
                      <a:endParaRPr lang="en-US" sz="1400" b="0" i="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accent6">
                              <a:lumMod val="90000"/>
                              <a:lumOff val="10000"/>
                            </a:schemeClr>
                          </a:solidFill>
                          <a:latin typeface="Calibri" panose="020F0502020204030204" pitchFamily="34" charset="0"/>
                          <a:cs typeface="Calibri" panose="020F0502020204030204" pitchFamily="34" charset="0"/>
                        </a:rPr>
                        <a:t>EMFAF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solidFill>
                          <a:latin typeface="Calibri" panose="020F0502020204030204" pitchFamily="34" charset="0"/>
                          <a:cs typeface="Calibri" panose="020F0502020204030204" pitchFamily="34" charset="0"/>
                        </a:rPr>
                        <a:t>Europäische Meeres-, Fischerei- und Aquakulturfonds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dirty="0">
                          <a:solidFill>
                            <a:schemeClr val="bg1">
                              <a:lumMod val="50000"/>
                            </a:schemeClr>
                          </a:solidFill>
                          <a:latin typeface="Calibri" panose="020F0502020204030204" pitchFamily="34" charset="0"/>
                          <a:cs typeface="Calibri" panose="020F0502020204030204" pitchFamily="34" charset="0"/>
                        </a:rPr>
                        <a:t>(European Maritime, </a:t>
                      </a:r>
                      <a:r>
                        <a:rPr lang="de-DE" sz="1400" b="0" i="1" dirty="0" err="1">
                          <a:solidFill>
                            <a:schemeClr val="bg1">
                              <a:lumMod val="50000"/>
                            </a:schemeClr>
                          </a:solidFill>
                          <a:latin typeface="Calibri" panose="020F0502020204030204" pitchFamily="34" charset="0"/>
                          <a:cs typeface="Calibri" panose="020F0502020204030204" pitchFamily="34" charset="0"/>
                        </a:rPr>
                        <a:t>Fisheries</a:t>
                      </a:r>
                      <a:r>
                        <a:rPr lang="de-DE" sz="1400" b="0" i="1" dirty="0">
                          <a:solidFill>
                            <a:schemeClr val="bg1">
                              <a:lumMod val="50000"/>
                            </a:schemeClr>
                          </a:solidFill>
                          <a:latin typeface="Calibri" panose="020F0502020204030204" pitchFamily="34" charset="0"/>
                          <a:cs typeface="Calibri" panose="020F0502020204030204" pitchFamily="34" charset="0"/>
                        </a:rPr>
                        <a:t>  and</a:t>
                      </a:r>
                      <a:r>
                        <a:rPr lang="de-DE" sz="1400" b="0" i="1" baseline="0" dirty="0">
                          <a:solidFill>
                            <a:schemeClr val="bg1">
                              <a:lumMod val="50000"/>
                            </a:schemeClr>
                          </a:solidFill>
                          <a:latin typeface="Calibri" panose="020F0502020204030204" pitchFamily="34" charset="0"/>
                          <a:cs typeface="Calibri" panose="020F0502020204030204" pitchFamily="34" charset="0"/>
                        </a:rPr>
                        <a:t> </a:t>
                      </a:r>
                      <a:r>
                        <a:rPr lang="de-DE" sz="1400" b="0" i="1" baseline="0" dirty="0" err="1">
                          <a:solidFill>
                            <a:schemeClr val="bg1">
                              <a:lumMod val="50000"/>
                            </a:schemeClr>
                          </a:solidFill>
                          <a:latin typeface="Calibri" panose="020F0502020204030204" pitchFamily="34" charset="0"/>
                          <a:cs typeface="Calibri" panose="020F0502020204030204" pitchFamily="34" charset="0"/>
                        </a:rPr>
                        <a:t>Aquaculture</a:t>
                      </a:r>
                      <a:r>
                        <a:rPr lang="de-DE" sz="1400" b="0" i="1" baseline="0" dirty="0">
                          <a:solidFill>
                            <a:schemeClr val="bg1">
                              <a:lumMod val="50000"/>
                            </a:schemeClr>
                          </a:solidFill>
                          <a:latin typeface="Calibri" panose="020F0502020204030204" pitchFamily="34" charset="0"/>
                          <a:cs typeface="Calibri" panose="020F0502020204030204" pitchFamily="34" charset="0"/>
                        </a:rPr>
                        <a:t> </a:t>
                      </a:r>
                      <a:r>
                        <a:rPr lang="de-DE" sz="1400" b="0" i="1" dirty="0">
                          <a:solidFill>
                            <a:schemeClr val="bg1">
                              <a:lumMod val="50000"/>
                            </a:schemeClr>
                          </a:solidFill>
                          <a:latin typeface="Calibri" panose="020F0502020204030204" pitchFamily="34" charset="0"/>
                          <a:cs typeface="Calibri" panose="020F0502020204030204" pitchFamily="34" charset="0"/>
                        </a:rPr>
                        <a:t>Fund </a:t>
                      </a:r>
                      <a:r>
                        <a:rPr lang="de-DE" sz="1400" b="0" i="1" baseline="0" dirty="0">
                          <a:solidFill>
                            <a:schemeClr val="bg1">
                              <a:lumMod val="50000"/>
                            </a:schemeClr>
                          </a:solidFill>
                          <a:latin typeface="Calibri" panose="020F0502020204030204" pitchFamily="34" charset="0"/>
                          <a:cs typeface="Calibri" panose="020F0502020204030204" pitchFamily="34" charset="0"/>
                        </a:rPr>
                        <a:t>– EMFAF)</a:t>
                      </a:r>
                      <a:endParaRPr lang="en-US" sz="1400" b="0" i="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6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1"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6" name="Textfeld 5"/>
          <p:cNvSpPr txBox="1"/>
          <p:nvPr/>
        </p:nvSpPr>
        <p:spPr>
          <a:xfrm>
            <a:off x="7956376" y="4250000"/>
            <a:ext cx="1224136" cy="553998"/>
          </a:xfrm>
          <a:prstGeom prst="rect">
            <a:avLst/>
          </a:prstGeom>
          <a:noFill/>
        </p:spPr>
        <p:txBody>
          <a:bodyPr wrap="square" rtlCol="0">
            <a:spAutoFit/>
          </a:bodyPr>
          <a:lstStyle/>
          <a:p>
            <a:pPr marL="268288" indent="-268288">
              <a:tabLst>
                <a:tab pos="268288" algn="l"/>
              </a:tabLst>
            </a:pPr>
            <a:r>
              <a:rPr lang="de-DE" sz="1000" dirty="0"/>
              <a:t>Quelle:</a:t>
            </a:r>
          </a:p>
          <a:p>
            <a:r>
              <a:rPr lang="de-DE" sz="1000" dirty="0"/>
              <a:t>Website EU-COM</a:t>
            </a:r>
            <a:br>
              <a:rPr lang="de-DE" sz="1000" dirty="0"/>
            </a:br>
            <a:r>
              <a:rPr lang="de-DE" sz="1000" dirty="0">
                <a:hlinkClick r:id="rId2"/>
              </a:rPr>
              <a:t>Link</a:t>
            </a:r>
            <a:endParaRPr lang="de-DE" sz="1000" dirty="0"/>
          </a:p>
        </p:txBody>
      </p:sp>
      <p:sp>
        <p:nvSpPr>
          <p:cNvPr id="5" name="Datumsplatzhalter 6">
            <a:extLst>
              <a:ext uri="{FF2B5EF4-FFF2-40B4-BE49-F238E27FC236}">
                <a16:creationId xmlns:a16="http://schemas.microsoft.com/office/drawing/2014/main" id="{5A94807F-78B6-1395-9DD8-63C7B72661D7}"/>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6AF9F2E1-B52B-8343-6203-DDB277DFF3CB}"/>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52E128EC-2C95-CD86-1E92-8BF611224FAF}"/>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15</a:t>
            </a:fld>
            <a:endParaRPr lang="de-DE" dirty="0"/>
          </a:p>
        </p:txBody>
      </p:sp>
    </p:spTree>
    <p:extLst>
      <p:ext uri="{BB962C8B-B14F-4D97-AF65-F5344CB8AC3E}">
        <p14:creationId xmlns:p14="http://schemas.microsoft.com/office/powerpoint/2010/main" val="222091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Kohäsionspolitik/ EFRE</a:t>
            </a:r>
          </a:p>
        </p:txBody>
      </p:sp>
      <p:sp>
        <p:nvSpPr>
          <p:cNvPr id="3" name="Textplatzhalter 2"/>
          <p:cNvSpPr>
            <a:spLocks noGrp="1"/>
          </p:cNvSpPr>
          <p:nvPr>
            <p:ph type="body" sz="quarter" idx="10"/>
          </p:nvPr>
        </p:nvSpPr>
        <p:spPr/>
        <p:txBody>
          <a:bodyPr/>
          <a:lstStyle/>
          <a:p>
            <a:r>
              <a:rPr lang="de-DE" dirty="0"/>
              <a:t>Die fünf politische Ziele der Kohäsionspolitik</a:t>
            </a:r>
          </a:p>
        </p:txBody>
      </p:sp>
      <p:graphicFrame>
        <p:nvGraphicFramePr>
          <p:cNvPr id="4" name="Tabelle 3"/>
          <p:cNvGraphicFramePr>
            <a:graphicFrameLocks noGrp="1"/>
          </p:cNvGraphicFramePr>
          <p:nvPr>
            <p:extLst>
              <p:ext uri="{D42A27DB-BD31-4B8C-83A1-F6EECF244321}">
                <p14:modId xmlns:p14="http://schemas.microsoft.com/office/powerpoint/2010/main" val="1672103089"/>
              </p:ext>
            </p:extLst>
          </p:nvPr>
        </p:nvGraphicFramePr>
        <p:xfrm>
          <a:off x="467544" y="1708150"/>
          <a:ext cx="6840760" cy="2377440"/>
        </p:xfrm>
        <a:graphic>
          <a:graphicData uri="http://schemas.openxmlformats.org/drawingml/2006/table">
            <a:tbl>
              <a:tblPr firstRow="1" bandRow="1">
                <a:effectLst/>
                <a:tableStyleId>{5C22544A-7EE6-4342-B048-85BDC9FD1C3A}</a:tableStyleId>
              </a:tblPr>
              <a:tblGrid>
                <a:gridCol w="634764">
                  <a:extLst>
                    <a:ext uri="{9D8B030D-6E8A-4147-A177-3AD203B41FA5}">
                      <a16:colId xmlns:a16="http://schemas.microsoft.com/office/drawing/2014/main" val="20000"/>
                    </a:ext>
                  </a:extLst>
                </a:gridCol>
                <a:gridCol w="1128468">
                  <a:extLst>
                    <a:ext uri="{9D8B030D-6E8A-4147-A177-3AD203B41FA5}">
                      <a16:colId xmlns:a16="http://schemas.microsoft.com/office/drawing/2014/main" val="555549310"/>
                    </a:ext>
                  </a:extLst>
                </a:gridCol>
                <a:gridCol w="5077528">
                  <a:extLst>
                    <a:ext uri="{9D8B030D-6E8A-4147-A177-3AD203B41FA5}">
                      <a16:colId xmlns:a16="http://schemas.microsoft.com/office/drawing/2014/main" val="20001"/>
                    </a:ext>
                  </a:extLst>
                </a:gridCol>
              </a:tblGrid>
              <a:tr h="254978">
                <a:tc>
                  <a:txBody>
                    <a:bodyPr/>
                    <a:lstStyle/>
                    <a:p>
                      <a:pPr algn="l"/>
                      <a:r>
                        <a:rPr lang="de-DE" sz="1400" b="1" dirty="0">
                          <a:solidFill>
                            <a:schemeClr val="accent6">
                              <a:lumMod val="90000"/>
                              <a:lumOff val="10000"/>
                            </a:schemeClr>
                          </a:solidFill>
                          <a:latin typeface="Calibri" panose="020F0502020204030204" pitchFamily="34" charset="0"/>
                          <a:cs typeface="Calibri" panose="020F0502020204030204" pitchFamily="34" charset="0"/>
                        </a:rPr>
                        <a:t>Ziel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tabLst/>
                      </a:pPr>
                      <a:r>
                        <a:rPr lang="de-DE" sz="1400" b="1" i="0" noProof="0" dirty="0">
                          <a:solidFill>
                            <a:schemeClr val="tx1"/>
                          </a:solidFill>
                          <a:latin typeface="Calibri" panose="020F0502020204030204" pitchFamily="34" charset="0"/>
                          <a:cs typeface="Calibri" panose="020F0502020204030204" pitchFamily="34" charset="0"/>
                        </a:rPr>
                        <a:t>intelligenter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i="0" dirty="0">
                          <a:solidFill>
                            <a:schemeClr val="tx1">
                              <a:lumMod val="50000"/>
                              <a:lumOff val="50000"/>
                            </a:schemeClr>
                          </a:solidFill>
                          <a:latin typeface="Calibri" panose="020F0502020204030204" pitchFamily="34" charset="0"/>
                          <a:cs typeface="Calibri" panose="020F0502020204030204" pitchFamily="34" charset="0"/>
                        </a:rPr>
                        <a:t>Ein intelligenteres Europa – innovativer und intelligenter wirtschaftlicher Wandel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50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2</a:t>
                      </a:r>
                      <a:endParaRPr lang="de-DE" sz="1400" b="1" i="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tabLst/>
                      </a:pPr>
                      <a:r>
                        <a:rPr lang="de-DE" sz="1400" b="1" i="0" noProof="0" dirty="0">
                          <a:solidFill>
                            <a:schemeClr val="tx1"/>
                          </a:solidFill>
                          <a:latin typeface="Calibri" panose="020F0502020204030204" pitchFamily="34" charset="0"/>
                          <a:cs typeface="Calibri" panose="020F0502020204030204" pitchFamily="34" charset="0"/>
                        </a:rPr>
                        <a:t>grüner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i="0" dirty="0">
                          <a:solidFill>
                            <a:schemeClr val="tx1">
                              <a:lumMod val="50000"/>
                              <a:lumOff val="50000"/>
                            </a:schemeClr>
                          </a:solidFill>
                          <a:latin typeface="Calibri" panose="020F0502020204030204" pitchFamily="34" charset="0"/>
                          <a:cs typeface="Calibri" panose="020F0502020204030204" pitchFamily="34" charset="0"/>
                        </a:rPr>
                        <a:t>Ein grüneres, CO2-armes Europa – einschließlich Energiewende, Kreislaufwirtschaft, Anpassung an den Klimawandel und Risikomanagement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0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noProof="0" dirty="0">
                          <a:solidFill>
                            <a:schemeClr val="tx1"/>
                          </a:solidFill>
                          <a:latin typeface="Calibri" panose="020F0502020204030204" pitchFamily="34" charset="0"/>
                          <a:cs typeface="Calibri" panose="020F0502020204030204" pitchFamily="34" charset="0"/>
                        </a:rPr>
                        <a:t>vernetzter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lumMod val="50000"/>
                              <a:lumOff val="50000"/>
                            </a:schemeClr>
                          </a:solidFill>
                          <a:latin typeface="Calibri" panose="020F0502020204030204" pitchFamily="34" charset="0"/>
                          <a:cs typeface="Calibri" panose="020F0502020204030204" pitchFamily="34" charset="0"/>
                        </a:rPr>
                        <a:t>Ein stärker vernetztes Europa – Mobilität und IKT-Konnektivität</a:t>
                      </a:r>
                      <a:endParaRPr lang="en-US" sz="1400" b="0" i="0" dirty="0">
                        <a:solidFill>
                          <a:schemeClr val="tx1">
                            <a:lumMod val="50000"/>
                            <a:lumOff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0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pPr>
                      <a:r>
                        <a:rPr lang="de-DE" sz="1400" b="1" i="0" kern="1200" noProof="0" dirty="0">
                          <a:solidFill>
                            <a:schemeClr val="tx1"/>
                          </a:solidFill>
                          <a:latin typeface="Calibri" panose="020F0502020204030204" pitchFamily="34" charset="0"/>
                          <a:ea typeface="+mn-ea"/>
                          <a:cs typeface="Calibri" panose="020F0502020204030204" pitchFamily="34" charset="0"/>
                        </a:rPr>
                        <a:t>sozialer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lumMod val="50000"/>
                              <a:lumOff val="50000"/>
                            </a:schemeClr>
                          </a:solidFill>
                          <a:latin typeface="Calibri" panose="020F0502020204030204" pitchFamily="34" charset="0"/>
                          <a:ea typeface="+mn-ea"/>
                          <a:cs typeface="Calibri" panose="020F0502020204030204" pitchFamily="34" charset="0"/>
                        </a:rPr>
                        <a:t>Ein sozialeres Europa – Europäische Säule sozialer Rechte</a:t>
                      </a:r>
                      <a:endParaRPr lang="en-US" sz="1400" b="0" i="0" kern="1200" dirty="0">
                        <a:solidFill>
                          <a:schemeClr val="tx1">
                            <a:lumMod val="50000"/>
                            <a:lumOff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tabLst/>
                      </a:pPr>
                      <a:r>
                        <a:rPr lang="de-DE" sz="1400" b="1" i="0" noProof="0" dirty="0">
                          <a:solidFill>
                            <a:schemeClr val="tx1"/>
                          </a:solidFill>
                          <a:latin typeface="Calibri" panose="020F0502020204030204" pitchFamily="34" charset="0"/>
                          <a:cs typeface="Calibri" panose="020F0502020204030204" pitchFamily="34" charset="0"/>
                        </a:rPr>
                        <a:t>bürgernäher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lumMod val="50000"/>
                              <a:lumOff val="50000"/>
                            </a:schemeClr>
                          </a:solidFill>
                          <a:latin typeface="Calibri" panose="020F0502020204030204" pitchFamily="34" charset="0"/>
                          <a:ea typeface="+mn-ea"/>
                          <a:cs typeface="Calibri" panose="020F0502020204030204" pitchFamily="34" charset="0"/>
                        </a:rPr>
                        <a:t>Ein bürgernäheres Europa – nachhaltige Entwicklung von städtischen, ländlichen und Küstengebieten und lokale Initiativen</a:t>
                      </a:r>
                      <a:endParaRPr lang="en-US" sz="1400" b="0" i="0" kern="1200" dirty="0">
                        <a:solidFill>
                          <a:schemeClr val="tx1">
                            <a:lumMod val="50000"/>
                            <a:lumOff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5" name="Textfeld 4"/>
          <p:cNvSpPr txBox="1"/>
          <p:nvPr/>
        </p:nvSpPr>
        <p:spPr>
          <a:xfrm>
            <a:off x="7956376" y="4250000"/>
            <a:ext cx="1152128" cy="553998"/>
          </a:xfrm>
          <a:prstGeom prst="rect">
            <a:avLst/>
          </a:prstGeom>
          <a:noFill/>
        </p:spPr>
        <p:txBody>
          <a:bodyPr wrap="square" rtlCol="0">
            <a:spAutoFit/>
          </a:bodyPr>
          <a:lstStyle/>
          <a:p>
            <a:pPr marL="268288" indent="-268288">
              <a:tabLst>
                <a:tab pos="268288" algn="l"/>
              </a:tabLst>
            </a:pPr>
            <a:r>
              <a:rPr lang="de-DE" sz="1000" dirty="0"/>
              <a:t>Quelle:</a:t>
            </a:r>
          </a:p>
          <a:p>
            <a:r>
              <a:rPr lang="de-DE" sz="1000" dirty="0"/>
              <a:t>Partnerschafts-vereinbarung</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2787774"/>
            <a:ext cx="634365" cy="635318"/>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3146" y="2211710"/>
            <a:ext cx="635318" cy="635318"/>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3146" y="3147814"/>
            <a:ext cx="635318" cy="635318"/>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1725" y="3579862"/>
            <a:ext cx="626745" cy="626745"/>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2320" y="1658218"/>
            <a:ext cx="635318" cy="635318"/>
          </a:xfrm>
          <a:prstGeom prst="rect">
            <a:avLst/>
          </a:prstGeom>
        </p:spPr>
      </p:pic>
      <p:sp>
        <p:nvSpPr>
          <p:cNvPr id="11" name="Datumsplatzhalter 6">
            <a:extLst>
              <a:ext uri="{FF2B5EF4-FFF2-40B4-BE49-F238E27FC236}">
                <a16:creationId xmlns:a16="http://schemas.microsoft.com/office/drawing/2014/main" id="{4C7CBC37-9932-2D92-7CE5-15D9433D935C}"/>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12" name="Fußzeilenplatzhalter 7">
            <a:extLst>
              <a:ext uri="{FF2B5EF4-FFF2-40B4-BE49-F238E27FC236}">
                <a16:creationId xmlns:a16="http://schemas.microsoft.com/office/drawing/2014/main" id="{5F8F4469-2D22-3AEE-DE58-D3437C7E5AD9}"/>
              </a:ext>
            </a:extLst>
          </p:cNvPr>
          <p:cNvSpPr>
            <a:spLocks noGrp="1"/>
          </p:cNvSpPr>
          <p:nvPr>
            <p:ph type="ftr" sz="quarter" idx="3"/>
          </p:nvPr>
        </p:nvSpPr>
        <p:spPr>
          <a:xfrm>
            <a:off x="3707904" y="4861291"/>
            <a:ext cx="4248472" cy="273600"/>
          </a:xfrm>
          <a:prstGeom prst="rect">
            <a:avLst/>
          </a:prstGeom>
        </p:spPr>
        <p:txBody>
          <a:bodyPr/>
          <a:lstStyle/>
          <a:p>
            <a:r>
              <a:rPr lang="de-DE" dirty="0"/>
              <a:t>EFRE/JTF-Programm NRW</a:t>
            </a:r>
          </a:p>
        </p:txBody>
      </p:sp>
      <p:sp>
        <p:nvSpPr>
          <p:cNvPr id="13" name="Foliennummernplatzhalter 8">
            <a:extLst>
              <a:ext uri="{FF2B5EF4-FFF2-40B4-BE49-F238E27FC236}">
                <a16:creationId xmlns:a16="http://schemas.microsoft.com/office/drawing/2014/main" id="{01248E42-8D38-DDC1-05D1-EEEE90FD539F}"/>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16</a:t>
            </a:fld>
            <a:endParaRPr lang="de-DE" dirty="0"/>
          </a:p>
        </p:txBody>
      </p:sp>
    </p:spTree>
    <p:extLst>
      <p:ext uri="{BB962C8B-B14F-4D97-AF65-F5344CB8AC3E}">
        <p14:creationId xmlns:p14="http://schemas.microsoft.com/office/powerpoint/2010/main" val="7699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Kohäsionspolitik/ EFRE</a:t>
            </a:r>
          </a:p>
        </p:txBody>
      </p:sp>
      <p:sp>
        <p:nvSpPr>
          <p:cNvPr id="3" name="Textplatzhalter 2"/>
          <p:cNvSpPr>
            <a:spLocks noGrp="1"/>
          </p:cNvSpPr>
          <p:nvPr>
            <p:ph type="body" sz="quarter" idx="10"/>
          </p:nvPr>
        </p:nvSpPr>
        <p:spPr/>
        <p:txBody>
          <a:bodyPr/>
          <a:lstStyle/>
          <a:p>
            <a:r>
              <a:rPr lang="de-DE" dirty="0"/>
              <a:t>Die fünf politische Ziele der Kohäsionspolitik </a:t>
            </a:r>
            <a:r>
              <a:rPr lang="de-DE" b="0" dirty="0"/>
              <a:t>(Deutsch und Englisch)</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4248079653"/>
              </p:ext>
            </p:extLst>
          </p:nvPr>
        </p:nvGraphicFramePr>
        <p:xfrm>
          <a:off x="467544" y="1708150"/>
          <a:ext cx="6984776" cy="3245480"/>
        </p:xfrm>
        <a:graphic>
          <a:graphicData uri="http://schemas.openxmlformats.org/drawingml/2006/table">
            <a:tbl>
              <a:tblPr firstRow="1" bandRow="1">
                <a:effectLst/>
                <a:tableStyleId>{5C22544A-7EE6-4342-B048-85BDC9FD1C3A}</a:tableStyleId>
              </a:tblPr>
              <a:tblGrid>
                <a:gridCol w="675946">
                  <a:extLst>
                    <a:ext uri="{9D8B030D-6E8A-4147-A177-3AD203B41FA5}">
                      <a16:colId xmlns:a16="http://schemas.microsoft.com/office/drawing/2014/main" val="20000"/>
                    </a:ext>
                  </a:extLst>
                </a:gridCol>
                <a:gridCol w="6308830">
                  <a:extLst>
                    <a:ext uri="{9D8B030D-6E8A-4147-A177-3AD203B41FA5}">
                      <a16:colId xmlns:a16="http://schemas.microsoft.com/office/drawing/2014/main" val="20001"/>
                    </a:ext>
                  </a:extLst>
                </a:gridCol>
              </a:tblGrid>
              <a:tr h="532760">
                <a:tc>
                  <a:txBody>
                    <a:bodyPr/>
                    <a:lstStyle/>
                    <a:p>
                      <a:pPr algn="l"/>
                      <a:r>
                        <a:rPr lang="de-DE" sz="1400" b="1" dirty="0">
                          <a:solidFill>
                            <a:schemeClr val="accent6">
                              <a:lumMod val="90000"/>
                              <a:lumOff val="10000"/>
                            </a:schemeClr>
                          </a:solidFill>
                          <a:latin typeface="Calibri" panose="020F0502020204030204" pitchFamily="34" charset="0"/>
                          <a:cs typeface="Calibri" panose="020F0502020204030204" pitchFamily="34" charset="0"/>
                        </a:rPr>
                        <a:t>Ziel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i="0" dirty="0">
                          <a:solidFill>
                            <a:schemeClr val="tx1"/>
                          </a:solidFill>
                          <a:latin typeface="Calibri" panose="020F0502020204030204" pitchFamily="34" charset="0"/>
                          <a:cs typeface="Calibri" panose="020F0502020204030204" pitchFamily="34" charset="0"/>
                        </a:rPr>
                        <a:t>Ein intelligenteres Europa – innovativer und intelligenter wirtschaftlicher Wandel</a:t>
                      </a:r>
                    </a:p>
                    <a:p>
                      <a:pPr algn="l">
                        <a:tabLst/>
                      </a:pPr>
                      <a:r>
                        <a:rPr lang="en-US" sz="1400" b="0" i="1" dirty="0">
                          <a:solidFill>
                            <a:schemeClr val="bg1">
                              <a:lumMod val="50000"/>
                            </a:schemeClr>
                          </a:solidFill>
                          <a:latin typeface="Calibri" panose="020F0502020204030204" pitchFamily="34" charset="0"/>
                          <a:cs typeface="Calibri" panose="020F0502020204030204" pitchFamily="34" charset="0"/>
                        </a:rPr>
                        <a:t>(A more competitive and smarter Europe)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88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2</a:t>
                      </a:r>
                      <a:endParaRPr lang="de-DE" sz="1400" b="1" i="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i="0" dirty="0">
                          <a:solidFill>
                            <a:schemeClr val="tx1"/>
                          </a:solidFill>
                          <a:latin typeface="Calibri" panose="020F0502020204030204" pitchFamily="34" charset="0"/>
                          <a:cs typeface="Calibri" panose="020F0502020204030204" pitchFamily="34" charset="0"/>
                        </a:rPr>
                        <a:t>Ein grüneres, CO2-armes Europa – einschließlich Energiewende, Kreislaufwirtschaft, Anpassung an den Klimawandel und Risikomanagement</a:t>
                      </a:r>
                    </a:p>
                    <a:p>
                      <a:pPr algn="l">
                        <a:tabLst/>
                      </a:pPr>
                      <a:r>
                        <a:rPr lang="en-US" sz="1400" b="0" i="1" dirty="0">
                          <a:solidFill>
                            <a:schemeClr val="bg1">
                              <a:lumMod val="50000"/>
                            </a:schemeClr>
                          </a:solidFill>
                          <a:latin typeface="Calibri" panose="020F0502020204030204" pitchFamily="34" charset="0"/>
                          <a:cs typeface="Calibri" panose="020F0502020204030204" pitchFamily="34" charset="0"/>
                        </a:rPr>
                        <a:t>(A greener, low‑carbon transitioning towards a net zero carbon economy)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7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tx1"/>
                          </a:solidFill>
                          <a:latin typeface="Calibri" panose="020F0502020204030204" pitchFamily="34" charset="0"/>
                          <a:cs typeface="Calibri" panose="020F0502020204030204" pitchFamily="34" charset="0"/>
                        </a:rPr>
                        <a:t>Ein stärker vernetztes Europa – Mobilität und IKT-Konnektivität</a:t>
                      </a:r>
                      <a:endParaRPr lang="en-US" sz="1400" b="0" i="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solidFill>
                            <a:schemeClr val="bg1">
                              <a:lumMod val="50000"/>
                            </a:schemeClr>
                          </a:solidFill>
                          <a:latin typeface="Calibri" panose="020F0502020204030204" pitchFamily="34" charset="0"/>
                          <a:cs typeface="Calibri" panose="020F0502020204030204" pitchFamily="34" charset="0"/>
                        </a:rPr>
                        <a:t>(A more connected Europe by enhancing mobility)</a:t>
                      </a:r>
                      <a:endParaRPr lang="de-DE" sz="1400" b="0" i="1"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7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Ein sozialeres Europa – Europäische Säule sozialer Rechte</a:t>
                      </a:r>
                      <a:endParaRPr lang="en-US" sz="1400" b="0" i="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tabLst/>
                      </a:pPr>
                      <a:r>
                        <a:rPr lang="en-US" sz="1400" b="0" i="1" kern="1200" dirty="0">
                          <a:solidFill>
                            <a:schemeClr val="bg1">
                              <a:lumMod val="50000"/>
                            </a:schemeClr>
                          </a:solidFill>
                          <a:latin typeface="Calibri" panose="020F0502020204030204" pitchFamily="34" charset="0"/>
                          <a:ea typeface="+mn-ea"/>
                          <a:cs typeface="Calibri" panose="020F0502020204030204" pitchFamily="34" charset="0"/>
                        </a:rPr>
                        <a:t>(A more social and inclusive Europe)</a:t>
                      </a:r>
                      <a:endParaRPr lang="de-DE" sz="1400" b="0" i="1"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88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Ein bürgernäheres Europa – nachhaltige Entwicklung von städtischen, ländlichen und Küstengebieten und lokale Initiativen</a:t>
                      </a:r>
                      <a:endParaRPr lang="en-US" sz="1400" b="0" i="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tabLst/>
                      </a:pPr>
                      <a:r>
                        <a:rPr lang="en-US" sz="1400" b="0" i="1" kern="1200" dirty="0">
                          <a:solidFill>
                            <a:schemeClr val="bg1">
                              <a:lumMod val="50000"/>
                            </a:schemeClr>
                          </a:solidFill>
                          <a:latin typeface="Calibri" panose="020F0502020204030204" pitchFamily="34" charset="0"/>
                          <a:ea typeface="+mn-ea"/>
                          <a:cs typeface="Calibri" panose="020F0502020204030204" pitchFamily="34" charset="0"/>
                        </a:rPr>
                        <a:t>(Europe closer to citizens by fostering the sustainable and integrated development of all types of territories)</a:t>
                      </a:r>
                      <a:endParaRPr lang="de-DE" sz="1400" b="0" i="1"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5" name="Textfeld 4"/>
          <p:cNvSpPr txBox="1"/>
          <p:nvPr/>
        </p:nvSpPr>
        <p:spPr>
          <a:xfrm>
            <a:off x="7524328" y="4096112"/>
            <a:ext cx="1584176" cy="707886"/>
          </a:xfrm>
          <a:prstGeom prst="rect">
            <a:avLst/>
          </a:prstGeom>
          <a:noFill/>
        </p:spPr>
        <p:txBody>
          <a:bodyPr wrap="square" rtlCol="0">
            <a:spAutoFit/>
          </a:bodyPr>
          <a:lstStyle/>
          <a:p>
            <a:pPr marL="268288" indent="-268288">
              <a:tabLst>
                <a:tab pos="268288" algn="l"/>
              </a:tabLst>
            </a:pPr>
            <a:r>
              <a:rPr lang="de-DE" sz="1000" dirty="0"/>
              <a:t>Quellen:</a:t>
            </a:r>
          </a:p>
          <a:p>
            <a:pPr marL="268288" indent="-268288">
              <a:tabLst>
                <a:tab pos="268288" algn="l"/>
              </a:tabLst>
            </a:pPr>
            <a:r>
              <a:rPr lang="de-DE" sz="1000" dirty="0"/>
              <a:t>DE:	Partnerschafts-vereinbarung</a:t>
            </a:r>
          </a:p>
          <a:p>
            <a:pPr marL="268288" indent="-268288">
              <a:tabLst>
                <a:tab pos="268288" algn="l"/>
              </a:tabLst>
            </a:pPr>
            <a:r>
              <a:rPr lang="de-DE" sz="1000" dirty="0"/>
              <a:t>EU:	Website DG Regio</a:t>
            </a:r>
          </a:p>
        </p:txBody>
      </p:sp>
      <p:sp>
        <p:nvSpPr>
          <p:cNvPr id="6" name="Datumsplatzhalter 6">
            <a:extLst>
              <a:ext uri="{FF2B5EF4-FFF2-40B4-BE49-F238E27FC236}">
                <a16:creationId xmlns:a16="http://schemas.microsoft.com/office/drawing/2014/main" id="{C5BC50DF-44F9-9F98-636E-B0766950506D}"/>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537E5A5C-71ED-5C92-39C8-E0E0BD5AB2A6}"/>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450D377A-AF24-EA1A-4DAE-DFD39ED1EC8F}"/>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17</a:t>
            </a:fld>
            <a:endParaRPr lang="de-DE" dirty="0"/>
          </a:p>
        </p:txBody>
      </p:sp>
    </p:spTree>
    <p:extLst>
      <p:ext uri="{BB962C8B-B14F-4D97-AF65-F5344CB8AC3E}">
        <p14:creationId xmlns:p14="http://schemas.microsoft.com/office/powerpoint/2010/main" val="419377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Europäische Kohäsionspolitik/ EFRE</a:t>
            </a:r>
          </a:p>
        </p:txBody>
      </p:sp>
      <p:sp>
        <p:nvSpPr>
          <p:cNvPr id="5" name="Textplatzhalter 4"/>
          <p:cNvSpPr>
            <a:spLocks noGrp="1"/>
          </p:cNvSpPr>
          <p:nvPr>
            <p:ph type="body" sz="quarter" idx="10"/>
          </p:nvPr>
        </p:nvSpPr>
        <p:spPr/>
        <p:txBody>
          <a:bodyPr/>
          <a:lstStyle/>
          <a:p>
            <a:pPr marL="1254125" indent="-1254125">
              <a:tabLst>
                <a:tab pos="1254125" algn="l"/>
              </a:tabLst>
            </a:pPr>
            <a:r>
              <a:rPr lang="de-DE" dirty="0"/>
              <a:t>Vergleich:	Die 11 politischen Ziele für 2014 – 2020 </a:t>
            </a:r>
            <a:br>
              <a:rPr lang="de-DE" dirty="0"/>
            </a:br>
            <a:r>
              <a:rPr lang="de-DE" dirty="0"/>
              <a:t>und Fokussierung der ESIF</a:t>
            </a:r>
          </a:p>
        </p:txBody>
      </p:sp>
      <p:graphicFrame>
        <p:nvGraphicFramePr>
          <p:cNvPr id="3" name="Tabelle 2"/>
          <p:cNvGraphicFramePr>
            <a:graphicFrameLocks noGrp="1"/>
          </p:cNvGraphicFramePr>
          <p:nvPr>
            <p:extLst>
              <p:ext uri="{D42A27DB-BD31-4B8C-83A1-F6EECF244321}">
                <p14:modId xmlns:p14="http://schemas.microsoft.com/office/powerpoint/2010/main" val="332454678"/>
              </p:ext>
            </p:extLst>
          </p:nvPr>
        </p:nvGraphicFramePr>
        <p:xfrm>
          <a:off x="467544" y="1748604"/>
          <a:ext cx="8424936" cy="2983386"/>
        </p:xfrm>
        <a:graphic>
          <a:graphicData uri="http://schemas.openxmlformats.org/drawingml/2006/table">
            <a:tbl>
              <a:tblPr firstRow="1" bandRow="1">
                <a:effectLst/>
                <a:tableStyleId>{5C22544A-7EE6-4342-B048-85BDC9FD1C3A}</a:tableStyleId>
              </a:tblPr>
              <a:tblGrid>
                <a:gridCol w="1152865">
                  <a:extLst>
                    <a:ext uri="{9D8B030D-6E8A-4147-A177-3AD203B41FA5}">
                      <a16:colId xmlns:a16="http://schemas.microsoft.com/office/drawing/2014/main" val="20000"/>
                    </a:ext>
                  </a:extLst>
                </a:gridCol>
                <a:gridCol w="7272071">
                  <a:extLst>
                    <a:ext uri="{9D8B030D-6E8A-4147-A177-3AD203B41FA5}">
                      <a16:colId xmlns:a16="http://schemas.microsoft.com/office/drawing/2014/main" val="20001"/>
                    </a:ext>
                  </a:extLst>
                </a:gridCol>
              </a:tblGrid>
              <a:tr h="200676">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a:solidFill>
                            <a:srgbClr val="004584"/>
                          </a:solidFill>
                          <a:latin typeface="Calibri" panose="020F0502020204030204" pitchFamily="34" charset="0"/>
                          <a:cs typeface="Calibri" panose="020F0502020204030204" pitchFamily="34" charset="0"/>
                        </a:rPr>
                        <a:t>EFRE</a:t>
                      </a:r>
                    </a:p>
                    <a:p>
                      <a:pPr marL="0" indent="0">
                        <a:buNone/>
                      </a:pPr>
                      <a:r>
                        <a:rPr lang="de-DE" sz="1400" b="0" dirty="0">
                          <a:solidFill>
                            <a:srgbClr val="004584"/>
                          </a:solidFill>
                          <a:latin typeface="Calibri" panose="020F0502020204030204" pitchFamily="34" charset="0"/>
                          <a:cs typeface="Calibri" panose="020F0502020204030204" pitchFamily="34" charset="0"/>
                        </a:rPr>
                        <a:t>alle </a:t>
                      </a:r>
                      <a:r>
                        <a:rPr lang="de-DE" sz="1400" b="0" baseline="0" dirty="0">
                          <a:solidFill>
                            <a:srgbClr val="004584"/>
                          </a:solidFill>
                          <a:latin typeface="Calibri" panose="020F0502020204030204" pitchFamily="34" charset="0"/>
                          <a:cs typeface="Calibri" panose="020F0502020204030204" pitchFamily="34" charset="0"/>
                        </a:rPr>
                        <a:t>Ziele</a:t>
                      </a:r>
                      <a:endParaRPr lang="de-DE" sz="1400" b="0" dirty="0">
                        <a:solidFill>
                          <a:srgbClr val="004584"/>
                        </a:solidFill>
                        <a:latin typeface="Calibri" panose="020F0502020204030204" pitchFamily="34" charset="0"/>
                        <a:cs typeface="Calibri" panose="020F050202020403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tabLst>
                          <a:tab pos="361950" algn="l"/>
                        </a:tabLst>
                      </a:pPr>
                      <a:r>
                        <a:rPr lang="de-DE" sz="1300" b="0" kern="1200" noProof="0" dirty="0">
                          <a:solidFill>
                            <a:schemeClr val="tx1"/>
                          </a:solidFill>
                          <a:latin typeface="Calibri" panose="020F0502020204030204" pitchFamily="34" charset="0"/>
                          <a:ea typeface="+mn-ea"/>
                          <a:cs typeface="Calibri" panose="020F0502020204030204" pitchFamily="34" charset="0"/>
                        </a:rPr>
                        <a:t>1. 	Ausbau von Forschung, technischer Entwicklung und Innovation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0676">
                <a:tc vMerge="1">
                  <a:txBody>
                    <a:bodyPr/>
                    <a:lstStyle/>
                    <a:p>
                      <a:pPr marL="0" indent="0">
                        <a:buNone/>
                      </a:pPr>
                      <a:endParaRPr lang="de-DE" sz="1400" b="0" dirty="0">
                        <a:solidFill>
                          <a:srgbClr val="004584"/>
                        </a:solidFill>
                        <a:latin typeface="Calibri" panose="020F0502020204030204" pitchFamily="34" charset="0"/>
                        <a:cs typeface="Calibri" panose="020F050202020403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2.	Verbesserung des Zugangs zu Informations- und Kommunikationstechnologien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0676">
                <a:tc vMerge="1">
                  <a:txBody>
                    <a:bodyPr/>
                    <a:lstStyle/>
                    <a:p>
                      <a:pPr marL="0" indent="0">
                        <a:buNone/>
                      </a:pPr>
                      <a:endParaRPr lang="de-DE" sz="1400" b="1" dirty="0">
                        <a:solidFill>
                          <a:srgbClr val="004584"/>
                        </a:solidFill>
                        <a:latin typeface="Calibri" panose="020F0502020204030204" pitchFamily="34" charset="0"/>
                        <a:cs typeface="Calibri" panose="020F050202020403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3.	Verbesserung der Wettbewerbsfähigkeit von KMU</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0676">
                <a:tc vMerge="1">
                  <a:txBody>
                    <a:bodyPr/>
                    <a:lstStyle/>
                    <a:p>
                      <a:pPr marL="0" indent="0">
                        <a:buNone/>
                      </a:pPr>
                      <a:endParaRPr lang="de-DE" sz="1400" b="1" dirty="0">
                        <a:solidFill>
                          <a:srgbClr val="004584"/>
                        </a:solidFill>
                        <a:latin typeface="Calibri" panose="020F0502020204030204" pitchFamily="34" charset="0"/>
                        <a:cs typeface="Calibri" panose="020F050202020403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4.	Unterstützung der Umstellung auf eine CO2-arme Wirtschaft</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2186">
                <a:tc rowSpan="4">
                  <a:txBody>
                    <a:bodyPr/>
                    <a:lstStyle/>
                    <a:p>
                      <a:pPr marL="0" indent="0">
                        <a:buNone/>
                      </a:pPr>
                      <a:r>
                        <a:rPr lang="de-DE" sz="1400" b="1" dirty="0">
                          <a:solidFill>
                            <a:srgbClr val="004584"/>
                          </a:solidFill>
                          <a:latin typeface="Calibri" panose="020F0502020204030204" pitchFamily="34" charset="0"/>
                          <a:cs typeface="Calibri" panose="020F0502020204030204" pitchFamily="34" charset="0"/>
                        </a:rPr>
                        <a:t>ESF</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rgbClr val="004584"/>
                          </a:solidFill>
                          <a:latin typeface="Calibri" panose="020F0502020204030204" pitchFamily="34" charset="0"/>
                          <a:cs typeface="Calibri" panose="020F0502020204030204" pitchFamily="34" charset="0"/>
                        </a:rPr>
                        <a:t>sowie Ziele 1-4</a:t>
                      </a:r>
                      <a:endParaRPr lang="de-DE" sz="1400" b="1" dirty="0">
                        <a:solidFill>
                          <a:srgbClr val="004584"/>
                        </a:solidFill>
                        <a:latin typeface="Calibri" panose="020F0502020204030204" pitchFamily="34" charset="0"/>
                        <a:cs typeface="Calibri" panose="020F050202020403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8.	Förderung einer nachhaltigen und hochwertigen Beschäftigung sowie Mobilität der Arbeitskräfte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0067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b="1" dirty="0">
                        <a:solidFill>
                          <a:srgbClr val="004584"/>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9.	Förderung der sozialen Eingliederung sowie Bekämpfung von Armut und Diskriminierung</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00676">
                <a:tc vMerge="1">
                  <a:txBody>
                    <a:bodyPr/>
                    <a:lstStyle/>
                    <a:p>
                      <a:pPr algn="l"/>
                      <a:endParaRPr lang="de-DE" sz="2000" b="1" dirty="0">
                        <a:solidFill>
                          <a:srgbClr val="E21B24"/>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tabLst>
                          <a:tab pos="361950" algn="l"/>
                        </a:tabLst>
                      </a:pPr>
                      <a:r>
                        <a:rPr lang="de-DE" sz="1300" b="0" kern="1200" noProof="0" dirty="0">
                          <a:solidFill>
                            <a:schemeClr val="tx1"/>
                          </a:solidFill>
                          <a:latin typeface="Calibri" panose="020F0502020204030204" pitchFamily="34" charset="0"/>
                          <a:ea typeface="+mn-ea"/>
                          <a:cs typeface="Calibri" panose="020F0502020204030204" pitchFamily="34" charset="0"/>
                        </a:rPr>
                        <a:t>10.	Investitionen in Aus-und Fortbildung und lebenslanges Lernen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00676">
                <a:tc vMerge="1">
                  <a:txBody>
                    <a:bodyPr/>
                    <a:lstStyle/>
                    <a:p>
                      <a:pPr algn="l"/>
                      <a:endParaRPr lang="de-DE" sz="1400" b="1" dirty="0">
                        <a:solidFill>
                          <a:srgbClr val="004584"/>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11.	Verbesserung der Effizienz der öffentlichen Verwaltung</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00676">
                <a:tc rowSpan="3">
                  <a:txBody>
                    <a:bodyPr/>
                    <a:lstStyle/>
                    <a:p>
                      <a:pPr algn="l"/>
                      <a:r>
                        <a:rPr lang="de-DE" sz="1400" b="1" dirty="0">
                          <a:solidFill>
                            <a:srgbClr val="004584"/>
                          </a:solidFill>
                          <a:latin typeface="Calibri" panose="020F0502020204030204" pitchFamily="34" charset="0"/>
                          <a:cs typeface="Calibri" panose="020F0502020204030204" pitchFamily="34" charset="0"/>
                        </a:rPr>
                        <a:t>KF</a:t>
                      </a:r>
                    </a:p>
                    <a:p>
                      <a:pPr algn="l"/>
                      <a:r>
                        <a:rPr lang="de-DE" sz="1400" b="0" kern="1200" dirty="0">
                          <a:solidFill>
                            <a:srgbClr val="004584"/>
                          </a:solidFill>
                          <a:latin typeface="Calibri" panose="020F0502020204030204" pitchFamily="34" charset="0"/>
                          <a:ea typeface="+mn-ea"/>
                          <a:cs typeface="Calibri" panose="020F0502020204030204" pitchFamily="34" charset="0"/>
                        </a:rPr>
                        <a:t>sowie Ziele 4, 11</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5.	Maßnahmen zur Anpassung an den Klimawandel</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00676">
                <a:tc vMerge="1">
                  <a:txBody>
                    <a:bodyPr/>
                    <a:lstStyle/>
                    <a:p>
                      <a:pPr algn="l"/>
                      <a:endParaRPr lang="de-DE" sz="1400" b="0" kern="1200" dirty="0">
                        <a:solidFill>
                          <a:srgbClr val="004584"/>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6.	Umweltschutz und effiziente</a:t>
                      </a:r>
                      <a:r>
                        <a:rPr lang="de-DE" sz="1300" b="0" kern="1200" baseline="0" noProof="0" dirty="0">
                          <a:solidFill>
                            <a:schemeClr val="tx1"/>
                          </a:solidFill>
                          <a:latin typeface="Calibri" panose="020F0502020204030204" pitchFamily="34" charset="0"/>
                          <a:ea typeface="+mn-ea"/>
                          <a:cs typeface="Calibri" panose="020F0502020204030204" pitchFamily="34" charset="0"/>
                        </a:rPr>
                        <a:t> Nutzung von Ressourcen</a:t>
                      </a:r>
                      <a:endParaRPr lang="de-DE" sz="1300" b="0" kern="1200" noProof="0" dirty="0">
                        <a:solidFill>
                          <a:schemeClr val="tx1"/>
                        </a:solidFill>
                        <a:latin typeface="Calibri" panose="020F0502020204030204" pitchFamily="34" charset="0"/>
                        <a:ea typeface="+mn-ea"/>
                        <a:cs typeface="Calibri" panose="020F050202020403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00676">
                <a:tc vMerge="1">
                  <a:txBody>
                    <a:bodyPr/>
                    <a:lstStyle/>
                    <a:p>
                      <a:pPr algn="l"/>
                      <a:endParaRPr lang="de-DE" sz="2000" b="1" dirty="0">
                        <a:solidFill>
                          <a:srgbClr val="E21B24"/>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361950" algn="l" defTabSz="914400" rtl="0" eaLnBrk="1" latinLnBrk="0" hangingPunct="1"/>
                      <a:r>
                        <a:rPr lang="de-DE" sz="1300" b="0" kern="1200" noProof="0" dirty="0">
                          <a:solidFill>
                            <a:schemeClr val="tx1"/>
                          </a:solidFill>
                          <a:latin typeface="Calibri" panose="020F0502020204030204" pitchFamily="34" charset="0"/>
                          <a:ea typeface="+mn-ea"/>
                          <a:cs typeface="Calibri" panose="020F0502020204030204" pitchFamily="34" charset="0"/>
                        </a:rPr>
                        <a:t>7.	Nachhaltigkeit im Verkehr und Verbesserung der Netzinfrastrukturen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2" name="Datumsplatzhalter 6">
            <a:extLst>
              <a:ext uri="{FF2B5EF4-FFF2-40B4-BE49-F238E27FC236}">
                <a16:creationId xmlns:a16="http://schemas.microsoft.com/office/drawing/2014/main" id="{55902CE3-0CA4-1BB9-3D3B-72D52FB3B524}"/>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FFAC051A-E887-0010-B5E1-E3B0BDCE55F2}"/>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C7A9575E-56A4-D806-28E6-5F56FFE0A8E8}"/>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18</a:t>
            </a:fld>
            <a:endParaRPr lang="de-DE" dirty="0"/>
          </a:p>
        </p:txBody>
      </p:sp>
    </p:spTree>
    <p:extLst>
      <p:ext uri="{BB962C8B-B14F-4D97-AF65-F5344CB8AC3E}">
        <p14:creationId xmlns:p14="http://schemas.microsoft.com/office/powerpoint/2010/main" val="358543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5486"/>
            <a:ext cx="6840760" cy="511324"/>
          </a:xfrm>
        </p:spPr>
        <p:txBody>
          <a:bodyPr/>
          <a:lstStyle/>
          <a:p>
            <a:r>
              <a:rPr lang="de-DE" dirty="0"/>
              <a:t>Europäische Kohäsionspolitik/ EFRE</a:t>
            </a:r>
          </a:p>
        </p:txBody>
      </p:sp>
      <p:sp>
        <p:nvSpPr>
          <p:cNvPr id="3" name="Textplatzhalter 2"/>
          <p:cNvSpPr>
            <a:spLocks noGrp="1"/>
          </p:cNvSpPr>
          <p:nvPr>
            <p:ph type="body" sz="quarter" idx="10"/>
          </p:nvPr>
        </p:nvSpPr>
        <p:spPr/>
        <p:txBody>
          <a:bodyPr/>
          <a:lstStyle/>
          <a:p>
            <a:r>
              <a:rPr lang="de-DE" dirty="0"/>
              <a:t>Die fünf politische Ziele der Kohäsionspolitik unterstützt durch  EFRE, ESF+, Kohäsionsfonds und EMFAF lt. EU-Dachverordnung</a:t>
            </a:r>
          </a:p>
        </p:txBody>
      </p:sp>
      <p:graphicFrame>
        <p:nvGraphicFramePr>
          <p:cNvPr id="4" name="Tabelle 3"/>
          <p:cNvGraphicFramePr>
            <a:graphicFrameLocks noGrp="1"/>
          </p:cNvGraphicFramePr>
          <p:nvPr>
            <p:extLst>
              <p:ext uri="{D42A27DB-BD31-4B8C-83A1-F6EECF244321}">
                <p14:modId xmlns:p14="http://schemas.microsoft.com/office/powerpoint/2010/main" val="3455177104"/>
              </p:ext>
            </p:extLst>
          </p:nvPr>
        </p:nvGraphicFramePr>
        <p:xfrm>
          <a:off x="467543" y="1708150"/>
          <a:ext cx="6984181" cy="3230880"/>
        </p:xfrm>
        <a:graphic>
          <a:graphicData uri="http://schemas.openxmlformats.org/drawingml/2006/table">
            <a:tbl>
              <a:tblPr firstRow="1" bandRow="1">
                <a:effectLst/>
                <a:tableStyleId>{5C22544A-7EE6-4342-B048-85BDC9FD1C3A}</a:tableStyleId>
              </a:tblPr>
              <a:tblGrid>
                <a:gridCol w="675888">
                  <a:extLst>
                    <a:ext uri="{9D8B030D-6E8A-4147-A177-3AD203B41FA5}">
                      <a16:colId xmlns:a16="http://schemas.microsoft.com/office/drawing/2014/main" val="20000"/>
                    </a:ext>
                  </a:extLst>
                </a:gridCol>
                <a:gridCol w="6308293">
                  <a:extLst>
                    <a:ext uri="{9D8B030D-6E8A-4147-A177-3AD203B41FA5}">
                      <a16:colId xmlns:a16="http://schemas.microsoft.com/office/drawing/2014/main" val="20001"/>
                    </a:ext>
                  </a:extLst>
                </a:gridCol>
              </a:tblGrid>
              <a:tr h="684643">
                <a:tc>
                  <a:txBody>
                    <a:bodyPr/>
                    <a:lstStyle/>
                    <a:p>
                      <a:pPr algn="l"/>
                      <a:r>
                        <a:rPr lang="de-DE" sz="1400" b="1" dirty="0">
                          <a:solidFill>
                            <a:schemeClr val="accent6">
                              <a:lumMod val="90000"/>
                              <a:lumOff val="10000"/>
                            </a:schemeClr>
                          </a:solidFill>
                          <a:latin typeface="Calibri" panose="020F0502020204030204" pitchFamily="34" charset="0"/>
                          <a:cs typeface="Calibri" panose="020F0502020204030204" pitchFamily="34" charset="0"/>
                        </a:rPr>
                        <a:t>Ziel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ein wettbewerbsfähigeres und intelligenteres Europa durch die Förderung eines innovativen und intelligenten wirtschaftlichen Wandels und der regionalen IKT-Konnektivität</a:t>
                      </a:r>
                      <a:endParaRPr lang="en-US"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0840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2</a:t>
                      </a:r>
                      <a:endParaRPr lang="de-DE" sz="1400" b="1" i="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ein grünerer, CO2-armer Übergang zu einer CO2-neutralen Wirtschaft und einem widerstandsfähigen Europa durch die Förderung von sauberen Energien und einer fairen Energiewende, von grünen und blauen Investitionen, der Kreislaufwirtschaft, des Klimaschutzes und der Anpassung an den Klimawandel, der Risikoprävention und des Risikomanagements sowie der nachhaltigen städtischen Mobilität</a:t>
                      </a:r>
                      <a:endParaRPr lang="en-US"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5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dirty="0">
                          <a:solidFill>
                            <a:schemeClr val="tx1"/>
                          </a:solidFill>
                          <a:latin typeface="Calibri" panose="020F0502020204030204" pitchFamily="34" charset="0"/>
                          <a:ea typeface="+mn-ea"/>
                          <a:cs typeface="Calibri" panose="020F0502020204030204" pitchFamily="34" charset="0"/>
                        </a:rPr>
                        <a:t>ein stärker vernetztes Europa durch die Steigerung der Mobilität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ein sozialeres und inklusiveres Europa durch die Umsetzung der europäischen Säule sozialer Rechte;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4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6">
                              <a:lumMod val="90000"/>
                              <a:lumOff val="10000"/>
                            </a:schemeClr>
                          </a:solidFill>
                          <a:latin typeface="Calibri" panose="020F0502020204030204" pitchFamily="34" charset="0"/>
                          <a:cs typeface="Calibri" panose="020F0502020204030204" pitchFamily="34" charset="0"/>
                        </a:rPr>
                        <a:t>Ziel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400" b="0" i="0" kern="1200" dirty="0">
                          <a:solidFill>
                            <a:schemeClr val="tx1"/>
                          </a:solidFill>
                          <a:latin typeface="Calibri" panose="020F0502020204030204" pitchFamily="34" charset="0"/>
                          <a:ea typeface="+mn-ea"/>
                          <a:cs typeface="Calibri" panose="020F0502020204030204" pitchFamily="34" charset="0"/>
                        </a:rPr>
                        <a:t>ein bürgernäheres Europa durch die Förderung einer nachhaltigen und integrierten Entwicklung aller Arten von Gebieten und lokalen Initiativen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5" name="Textfeld 4"/>
          <p:cNvSpPr txBox="1"/>
          <p:nvPr/>
        </p:nvSpPr>
        <p:spPr>
          <a:xfrm>
            <a:off x="7956376" y="3939902"/>
            <a:ext cx="1187624" cy="861774"/>
          </a:xfrm>
          <a:prstGeom prst="rect">
            <a:avLst/>
          </a:prstGeom>
          <a:noFill/>
        </p:spPr>
        <p:txBody>
          <a:bodyPr wrap="square" rIns="46800" rtlCol="0">
            <a:spAutoFit/>
          </a:bodyPr>
          <a:lstStyle/>
          <a:p>
            <a:r>
              <a:rPr lang="de-DE" sz="1000" dirty="0"/>
              <a:t>Quelle: </a:t>
            </a:r>
          </a:p>
          <a:p>
            <a:r>
              <a:rPr lang="de-DE" sz="1000" dirty="0"/>
              <a:t>Artikel 5 der</a:t>
            </a:r>
          </a:p>
          <a:p>
            <a:r>
              <a:rPr lang="de-DE" sz="1000" dirty="0"/>
              <a:t>Dachverordnung</a:t>
            </a:r>
            <a:br>
              <a:rPr lang="de-DE" sz="1000" dirty="0"/>
            </a:br>
            <a:r>
              <a:rPr lang="de-DE" sz="1000" dirty="0"/>
              <a:t>(EU) 2021/1060</a:t>
            </a:r>
            <a:br>
              <a:rPr lang="de-DE" sz="1000" dirty="0"/>
            </a:br>
            <a:r>
              <a:rPr lang="de-DE" sz="1000" dirty="0"/>
              <a:t>vom 24. Juni 2021</a:t>
            </a:r>
          </a:p>
        </p:txBody>
      </p:sp>
      <p:sp>
        <p:nvSpPr>
          <p:cNvPr id="6" name="Datumsplatzhalter 6">
            <a:extLst>
              <a:ext uri="{FF2B5EF4-FFF2-40B4-BE49-F238E27FC236}">
                <a16:creationId xmlns:a16="http://schemas.microsoft.com/office/drawing/2014/main" id="{FA05C803-91CA-2C8A-F866-8D8BE99FBB94}"/>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BE230E95-7412-0FF3-2BF9-3E49A6F2AA7A}"/>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A5A15913-E501-DA6B-259D-521485F26114}"/>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19</a:t>
            </a:fld>
            <a:endParaRPr lang="de-DE" dirty="0"/>
          </a:p>
        </p:txBody>
      </p:sp>
    </p:spTree>
    <p:extLst>
      <p:ext uri="{BB962C8B-B14F-4D97-AF65-F5344CB8AC3E}">
        <p14:creationId xmlns:p14="http://schemas.microsoft.com/office/powerpoint/2010/main" val="31040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CE11049C-960C-AD96-E9CA-38F6F6385F06}"/>
              </a:ext>
            </a:extLst>
          </p:cNvPr>
          <p:cNvSpPr>
            <a:spLocks noGrp="1"/>
          </p:cNvSpPr>
          <p:nvPr>
            <p:ph type="body" sz="quarter" idx="10"/>
          </p:nvPr>
        </p:nvSpPr>
        <p:spPr/>
        <p:txBody>
          <a:bodyPr/>
          <a:lstStyle/>
          <a:p>
            <a:r>
              <a:rPr lang="de-DE" dirty="0"/>
              <a:t>Inhalt</a:t>
            </a:r>
          </a:p>
        </p:txBody>
      </p:sp>
      <p:sp>
        <p:nvSpPr>
          <p:cNvPr id="7" name="Datumsplatzhalter 6">
            <a:extLst>
              <a:ext uri="{FF2B5EF4-FFF2-40B4-BE49-F238E27FC236}">
                <a16:creationId xmlns:a16="http://schemas.microsoft.com/office/drawing/2014/main" id="{DA8F25EA-7220-BF28-192B-DD35BE8067DA}"/>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8" name="Fußzeilenplatzhalter 7">
            <a:extLst>
              <a:ext uri="{FF2B5EF4-FFF2-40B4-BE49-F238E27FC236}">
                <a16:creationId xmlns:a16="http://schemas.microsoft.com/office/drawing/2014/main" id="{234D3DFC-D8E3-A968-293C-00D34D2A1686}"/>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9" name="Foliennummernplatzhalter 8">
            <a:extLst>
              <a:ext uri="{FF2B5EF4-FFF2-40B4-BE49-F238E27FC236}">
                <a16:creationId xmlns:a16="http://schemas.microsoft.com/office/drawing/2014/main" id="{DE507E3D-51B5-6019-A92F-FC3DAF11876A}"/>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a:t>
            </a:fld>
            <a:endParaRPr lang="de-DE" dirty="0"/>
          </a:p>
        </p:txBody>
      </p:sp>
      <p:sp>
        <p:nvSpPr>
          <p:cNvPr id="10" name="Textplatzhalter 9">
            <a:extLst>
              <a:ext uri="{FF2B5EF4-FFF2-40B4-BE49-F238E27FC236}">
                <a16:creationId xmlns:a16="http://schemas.microsoft.com/office/drawing/2014/main" id="{7C81CE1E-E529-3855-83AC-1E238A88703A}"/>
              </a:ext>
            </a:extLst>
          </p:cNvPr>
          <p:cNvSpPr>
            <a:spLocks noGrp="1"/>
          </p:cNvSpPr>
          <p:nvPr>
            <p:ph type="body" sz="quarter" idx="11"/>
          </p:nvPr>
        </p:nvSpPr>
        <p:spPr>
          <a:xfrm>
            <a:off x="467544" y="1563638"/>
            <a:ext cx="8334240" cy="2736502"/>
          </a:xfrm>
        </p:spPr>
        <p:txBody>
          <a:bodyPr/>
          <a:lstStyle/>
          <a:p>
            <a:pPr marL="182563" indent="-182563">
              <a:tabLst>
                <a:tab pos="266700" algn="l"/>
                <a:tab pos="5380038" algn="l"/>
                <a:tab pos="6278563" algn="dec"/>
              </a:tabLst>
            </a:pPr>
            <a:r>
              <a:rPr lang="de-DE" dirty="0">
                <a:latin typeface="Calibri" panose="020F0502020204030204" pitchFamily="34" charset="0"/>
                <a:cs typeface="Calibri" panose="020F0502020204030204" pitchFamily="34" charset="0"/>
              </a:rPr>
              <a:t>Instrumente der Europäischen Kommission	Folien	</a:t>
            </a:r>
            <a:r>
              <a:rPr lang="de-DE" dirty="0">
                <a:latin typeface="Calibri" panose="020F0502020204030204" pitchFamily="34" charset="0"/>
                <a:cs typeface="Calibri" panose="020F0502020204030204" pitchFamily="34" charset="0"/>
                <a:hlinkClick r:id="rId2" action="ppaction://hlinksldjump"/>
              </a:rPr>
              <a:t>3</a:t>
            </a:r>
            <a:r>
              <a:rPr lang="de-DE" dirty="0">
                <a:latin typeface="Calibri" panose="020F0502020204030204" pitchFamily="34" charset="0"/>
                <a:cs typeface="Calibri" panose="020F0502020204030204" pitchFamily="34" charset="0"/>
              </a:rPr>
              <a:t> ff.</a:t>
            </a:r>
          </a:p>
          <a:p>
            <a:pPr marL="182563" indent="-182563">
              <a:tabLst>
                <a:tab pos="266700" algn="l"/>
                <a:tab pos="5380038" algn="l"/>
                <a:tab pos="6278563" algn="dec"/>
              </a:tabLst>
            </a:pPr>
            <a:r>
              <a:rPr lang="de-DE" dirty="0">
                <a:latin typeface="Calibri" panose="020F0502020204030204" pitchFamily="34" charset="0"/>
                <a:cs typeface="Calibri" panose="020F0502020204030204" pitchFamily="34" charset="0"/>
              </a:rPr>
              <a:t>Budgets für die Strukturpolitik	Folien	</a:t>
            </a:r>
            <a:r>
              <a:rPr lang="de-DE" dirty="0">
                <a:latin typeface="Calibri" panose="020F0502020204030204" pitchFamily="34" charset="0"/>
                <a:cs typeface="Calibri" panose="020F0502020204030204" pitchFamily="34" charset="0"/>
                <a:hlinkClick r:id="rId3" action="ppaction://hlinksldjump"/>
              </a:rPr>
              <a:t>10</a:t>
            </a:r>
            <a:r>
              <a:rPr lang="de-DE" dirty="0">
                <a:latin typeface="Calibri" panose="020F0502020204030204" pitchFamily="34" charset="0"/>
                <a:cs typeface="Calibri" panose="020F0502020204030204" pitchFamily="34" charset="0"/>
              </a:rPr>
              <a:t> ff.</a:t>
            </a:r>
          </a:p>
          <a:p>
            <a:pPr marL="182563" indent="-182563">
              <a:tabLst>
                <a:tab pos="266700" algn="l"/>
                <a:tab pos="5380038" algn="l"/>
                <a:tab pos="6278563" algn="dec"/>
              </a:tabLst>
            </a:pPr>
            <a:r>
              <a:rPr lang="de-DE" dirty="0">
                <a:latin typeface="Calibri" panose="020F0502020204030204" pitchFamily="34" charset="0"/>
                <a:cs typeface="Calibri" panose="020F0502020204030204" pitchFamily="34" charset="0"/>
              </a:rPr>
              <a:t>Kohäsionspolitik/ EFRE	Folien	</a:t>
            </a:r>
            <a:r>
              <a:rPr lang="de-DE" dirty="0">
                <a:latin typeface="Calibri" panose="020F0502020204030204" pitchFamily="34" charset="0"/>
                <a:cs typeface="Calibri" panose="020F0502020204030204" pitchFamily="34" charset="0"/>
                <a:hlinkClick r:id="rId4" action="ppaction://hlinksldjump"/>
              </a:rPr>
              <a:t>14</a:t>
            </a:r>
            <a:r>
              <a:rPr lang="de-DE" dirty="0">
                <a:latin typeface="Calibri" panose="020F0502020204030204" pitchFamily="34" charset="0"/>
                <a:cs typeface="Calibri" panose="020F0502020204030204" pitchFamily="34" charset="0"/>
              </a:rPr>
              <a:t> ff.</a:t>
            </a:r>
          </a:p>
          <a:p>
            <a:pPr marL="182563" indent="-182563">
              <a:tabLst>
                <a:tab pos="266700" algn="l"/>
                <a:tab pos="5380038" algn="l"/>
                <a:tab pos="6278563" algn="dec"/>
              </a:tabLst>
            </a:pPr>
            <a:r>
              <a:rPr lang="de-DE" dirty="0">
                <a:latin typeface="Calibri" panose="020F0502020204030204" pitchFamily="34" charset="0"/>
                <a:cs typeface="Calibri" panose="020F0502020204030204" pitchFamily="34" charset="0"/>
              </a:rPr>
              <a:t>Budgets für Kohäsionspolitik in Deutschland	Folien	</a:t>
            </a:r>
            <a:r>
              <a:rPr lang="de-DE" dirty="0">
                <a:latin typeface="Calibri" panose="020F0502020204030204" pitchFamily="34" charset="0"/>
                <a:cs typeface="Calibri" panose="020F0502020204030204" pitchFamily="34" charset="0"/>
                <a:hlinkClick r:id="rId5" action="ppaction://hlinksldjump"/>
              </a:rPr>
              <a:t>22</a:t>
            </a:r>
            <a:r>
              <a:rPr lang="de-DE" dirty="0">
                <a:latin typeface="Calibri" panose="020F0502020204030204" pitchFamily="34" charset="0"/>
                <a:cs typeface="Calibri" panose="020F0502020204030204" pitchFamily="34" charset="0"/>
              </a:rPr>
              <a:t> ff.</a:t>
            </a:r>
          </a:p>
          <a:p>
            <a:pPr marL="182563" indent="-182563">
              <a:tabLst>
                <a:tab pos="266700" algn="l"/>
                <a:tab pos="5380038" algn="l"/>
                <a:tab pos="6278563" algn="dec"/>
              </a:tabLst>
            </a:pPr>
            <a:r>
              <a:rPr lang="de-DE" dirty="0">
                <a:latin typeface="Calibri" panose="020F0502020204030204" pitchFamily="34" charset="0"/>
                <a:cs typeface="Calibri" panose="020F0502020204030204" pitchFamily="34" charset="0"/>
              </a:rPr>
              <a:t>EFRE NRW/JTF-Programm	Folien	 </a:t>
            </a:r>
            <a:r>
              <a:rPr lang="de-DE" dirty="0">
                <a:latin typeface="Calibri" panose="020F0502020204030204" pitchFamily="34" charset="0"/>
                <a:cs typeface="Calibri" panose="020F0502020204030204" pitchFamily="34" charset="0"/>
                <a:hlinkClick r:id="rId6" action="ppaction://hlinksldjump"/>
              </a:rPr>
              <a:t>26</a:t>
            </a:r>
            <a:r>
              <a:rPr lang="de-DE" dirty="0">
                <a:latin typeface="Calibri" panose="020F0502020204030204" pitchFamily="34" charset="0"/>
                <a:cs typeface="Calibri" panose="020F0502020204030204" pitchFamily="34" charset="0"/>
              </a:rPr>
              <a:t> ff</a:t>
            </a:r>
          </a:p>
          <a:p>
            <a:pPr marL="182563" indent="-182563">
              <a:tabLst>
                <a:tab pos="266700" algn="l"/>
                <a:tab pos="5380038" algn="l"/>
                <a:tab pos="6278563" algn="dec"/>
              </a:tabLst>
            </a:pPr>
            <a:r>
              <a:rPr lang="de-DE" dirty="0">
                <a:latin typeface="Calibri" panose="020F0502020204030204" pitchFamily="34" charset="0"/>
                <a:cs typeface="Calibri" panose="020F0502020204030204" pitchFamily="34" charset="0"/>
              </a:rPr>
              <a:t>Innovationswettbewerb </a:t>
            </a:r>
            <a:r>
              <a:rPr lang="de-DE" dirty="0" err="1">
                <a:latin typeface="Calibri" panose="020F0502020204030204" pitchFamily="34" charset="0"/>
                <a:cs typeface="Calibri" panose="020F0502020204030204" pitchFamily="34" charset="0"/>
              </a:rPr>
              <a:t>Energie.IN.NRW</a:t>
            </a:r>
            <a:r>
              <a:rPr lang="de-DE" dirty="0">
                <a:latin typeface="Calibri" panose="020F0502020204030204" pitchFamily="34" charset="0"/>
                <a:cs typeface="Calibri" panose="020F0502020204030204" pitchFamily="34" charset="0"/>
              </a:rPr>
              <a:t>	Folien	 </a:t>
            </a:r>
            <a:r>
              <a:rPr lang="de-DE" dirty="0">
                <a:latin typeface="Calibri" panose="020F0502020204030204" pitchFamily="34" charset="0"/>
                <a:cs typeface="Calibri" panose="020F0502020204030204" pitchFamily="34" charset="0"/>
                <a:hlinkClick r:id="rId7" action="ppaction://hlinksldjump"/>
              </a:rPr>
              <a:t>36</a:t>
            </a:r>
            <a:r>
              <a:rPr lang="de-DE" dirty="0">
                <a:latin typeface="Calibri" panose="020F0502020204030204" pitchFamily="34" charset="0"/>
                <a:cs typeface="Calibri" panose="020F0502020204030204" pitchFamily="34" charset="0"/>
              </a:rPr>
              <a:t> ff</a:t>
            </a:r>
          </a:p>
          <a:p>
            <a:endParaRPr lang="de-DE" dirty="0"/>
          </a:p>
        </p:txBody>
      </p:sp>
      <p:sp>
        <p:nvSpPr>
          <p:cNvPr id="13" name="Titel 12">
            <a:extLst>
              <a:ext uri="{FF2B5EF4-FFF2-40B4-BE49-F238E27FC236}">
                <a16:creationId xmlns:a16="http://schemas.microsoft.com/office/drawing/2014/main" id="{2FC5893D-DBFE-5A27-C849-70C1F59572A8}"/>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68840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Europäische Kohäsionspolitik/ JTF</a:t>
            </a:r>
          </a:p>
        </p:txBody>
      </p:sp>
      <p:sp>
        <p:nvSpPr>
          <p:cNvPr id="4" name="Textplatzhalter 3"/>
          <p:cNvSpPr>
            <a:spLocks noGrp="1"/>
          </p:cNvSpPr>
          <p:nvPr>
            <p:ph type="body" sz="quarter" idx="10"/>
          </p:nvPr>
        </p:nvSpPr>
        <p:spPr/>
        <p:txBody>
          <a:bodyPr/>
          <a:lstStyle/>
          <a:p>
            <a:r>
              <a:rPr lang="de-DE" dirty="0"/>
              <a:t>Spezifisches Ziel des Just Transition Funds (JTF)</a:t>
            </a:r>
          </a:p>
        </p:txBody>
      </p:sp>
      <p:graphicFrame>
        <p:nvGraphicFramePr>
          <p:cNvPr id="5" name="Tabelle 4"/>
          <p:cNvGraphicFramePr>
            <a:graphicFrameLocks noGrp="1"/>
          </p:cNvGraphicFramePr>
          <p:nvPr>
            <p:extLst>
              <p:ext uri="{D42A27DB-BD31-4B8C-83A1-F6EECF244321}">
                <p14:modId xmlns:p14="http://schemas.microsoft.com/office/powerpoint/2010/main" val="2774615219"/>
              </p:ext>
            </p:extLst>
          </p:nvPr>
        </p:nvGraphicFramePr>
        <p:xfrm>
          <a:off x="467543" y="1708150"/>
          <a:ext cx="6984181" cy="2560770"/>
        </p:xfrm>
        <a:graphic>
          <a:graphicData uri="http://schemas.openxmlformats.org/drawingml/2006/table">
            <a:tbl>
              <a:tblPr firstRow="1" bandRow="1">
                <a:effectLst/>
                <a:tableStyleId>{5C22544A-7EE6-4342-B048-85BDC9FD1C3A}</a:tableStyleId>
              </a:tblPr>
              <a:tblGrid>
                <a:gridCol w="675888">
                  <a:extLst>
                    <a:ext uri="{9D8B030D-6E8A-4147-A177-3AD203B41FA5}">
                      <a16:colId xmlns:a16="http://schemas.microsoft.com/office/drawing/2014/main" val="20000"/>
                    </a:ext>
                  </a:extLst>
                </a:gridCol>
                <a:gridCol w="6308293">
                  <a:extLst>
                    <a:ext uri="{9D8B030D-6E8A-4147-A177-3AD203B41FA5}">
                      <a16:colId xmlns:a16="http://schemas.microsoft.com/office/drawing/2014/main" val="20001"/>
                    </a:ext>
                  </a:extLst>
                </a:gridCol>
              </a:tblGrid>
              <a:tr h="521552">
                <a:tc>
                  <a:txBody>
                    <a:bodyPr/>
                    <a:lstStyle/>
                    <a:p>
                      <a:pPr algn="l"/>
                      <a:r>
                        <a:rPr lang="de-DE" sz="1400" b="1" dirty="0">
                          <a:solidFill>
                            <a:schemeClr val="accent6">
                              <a:lumMod val="90000"/>
                              <a:lumOff val="10000"/>
                            </a:schemeClr>
                          </a:solidFill>
                          <a:latin typeface="Calibri" panose="020F0502020204030204" pitchFamily="34" charset="0"/>
                          <a:cs typeface="Calibri" panose="020F0502020204030204" pitchFamily="34" charset="0"/>
                        </a:rPr>
                        <a:t>Ziel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latin typeface="Calibri" panose="020F0502020204030204" pitchFamily="34" charset="0"/>
                          <a:cs typeface="Calibri" panose="020F0502020204030204" pitchFamily="34" charset="0"/>
                        </a:rPr>
                        <a:t>Regionen und Menschen in die Lage versetzen, die sozialen, beschäftigungsspezifischen, wirtschaftlichen und ökologischen Auswirkungen des Übergangs zu den energie- und klimapolitischen Vorgaben der Union für 2030 und des Übergangs der Union zu einer klimaneutralen Wirtschaft bis 2050 unter Zugrundelegung des Übereinkommens von Paris zu bewältigen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8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i="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endParaRPr lang="en-US"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7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8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18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6" name="Textfeld 5"/>
          <p:cNvSpPr txBox="1"/>
          <p:nvPr/>
        </p:nvSpPr>
        <p:spPr>
          <a:xfrm>
            <a:off x="7956376" y="3939902"/>
            <a:ext cx="1187624" cy="861774"/>
          </a:xfrm>
          <a:prstGeom prst="rect">
            <a:avLst/>
          </a:prstGeom>
          <a:noFill/>
        </p:spPr>
        <p:txBody>
          <a:bodyPr wrap="square" rIns="46800" rtlCol="0">
            <a:spAutoFit/>
          </a:bodyPr>
          <a:lstStyle/>
          <a:p>
            <a:r>
              <a:rPr lang="de-DE" sz="1000" dirty="0"/>
              <a:t>Quelle: </a:t>
            </a:r>
          </a:p>
          <a:p>
            <a:r>
              <a:rPr lang="de-DE" sz="1000" dirty="0"/>
              <a:t>Artikel 5 der</a:t>
            </a:r>
          </a:p>
          <a:p>
            <a:r>
              <a:rPr lang="de-DE" sz="1000" dirty="0"/>
              <a:t>Dachverordnung</a:t>
            </a:r>
            <a:br>
              <a:rPr lang="de-DE" sz="1000" dirty="0"/>
            </a:br>
            <a:r>
              <a:rPr lang="de-DE" sz="1000" dirty="0"/>
              <a:t>(EU) 2021/1060</a:t>
            </a:r>
            <a:br>
              <a:rPr lang="de-DE" sz="1000" dirty="0"/>
            </a:br>
            <a:r>
              <a:rPr lang="de-DE" sz="1000" dirty="0"/>
              <a:t>vom 24. Juni 2021</a:t>
            </a:r>
          </a:p>
        </p:txBody>
      </p:sp>
      <p:sp>
        <p:nvSpPr>
          <p:cNvPr id="2" name="Datumsplatzhalter 6">
            <a:extLst>
              <a:ext uri="{FF2B5EF4-FFF2-40B4-BE49-F238E27FC236}">
                <a16:creationId xmlns:a16="http://schemas.microsoft.com/office/drawing/2014/main" id="{09BF95D7-C2A5-0CD2-7B22-6481BA63A1ED}"/>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31A285FB-F2D4-A086-15F9-303F4A98254B}"/>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B43D645A-2858-1CDF-18DB-E36BE9EA37ED}"/>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20</a:t>
            </a:fld>
            <a:endParaRPr lang="de-DE" dirty="0"/>
          </a:p>
        </p:txBody>
      </p:sp>
    </p:spTree>
    <p:extLst>
      <p:ext uri="{BB962C8B-B14F-4D97-AF65-F5344CB8AC3E}">
        <p14:creationId xmlns:p14="http://schemas.microsoft.com/office/powerpoint/2010/main" val="329820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751259-1BDB-38BA-36DC-26C2E68D0567}"/>
              </a:ext>
            </a:extLst>
          </p:cNvPr>
          <p:cNvSpPr>
            <a:spLocks noGrp="1"/>
          </p:cNvSpPr>
          <p:nvPr>
            <p:ph type="title"/>
          </p:nvPr>
        </p:nvSpPr>
        <p:spPr/>
        <p:txBody>
          <a:bodyPr/>
          <a:lstStyle/>
          <a:p>
            <a:r>
              <a:rPr lang="de-DE" dirty="0"/>
              <a:t>Europäische Kohäsionspolitik</a:t>
            </a:r>
            <a:endParaRPr lang="en-GB" dirty="0"/>
          </a:p>
        </p:txBody>
      </p:sp>
      <p:sp>
        <p:nvSpPr>
          <p:cNvPr id="4" name="Textplatzhalter 3">
            <a:extLst>
              <a:ext uri="{FF2B5EF4-FFF2-40B4-BE49-F238E27FC236}">
                <a16:creationId xmlns:a16="http://schemas.microsoft.com/office/drawing/2014/main" id="{E32AAA80-C2C1-A22D-2D14-D7CB9ED3296B}"/>
              </a:ext>
            </a:extLst>
          </p:cNvPr>
          <p:cNvSpPr>
            <a:spLocks noGrp="1"/>
          </p:cNvSpPr>
          <p:nvPr>
            <p:ph type="body" sz="quarter" idx="10"/>
          </p:nvPr>
        </p:nvSpPr>
        <p:spPr/>
        <p:txBody>
          <a:bodyPr/>
          <a:lstStyle/>
          <a:p>
            <a:r>
              <a:rPr lang="de-DE" dirty="0"/>
              <a:t>Ausgewählte Interventionen des MFR 2021 – 2027 in Mrd. EUR</a:t>
            </a:r>
            <a:endParaRPr lang="en-GB" dirty="0"/>
          </a:p>
        </p:txBody>
      </p:sp>
      <p:sp>
        <p:nvSpPr>
          <p:cNvPr id="9" name="Textfeld 8">
            <a:extLst>
              <a:ext uri="{FF2B5EF4-FFF2-40B4-BE49-F238E27FC236}">
                <a16:creationId xmlns:a16="http://schemas.microsoft.com/office/drawing/2014/main" id="{0778A1E5-0539-5B6B-97F6-8303FCBF9F85}"/>
              </a:ext>
            </a:extLst>
          </p:cNvPr>
          <p:cNvSpPr txBox="1"/>
          <p:nvPr/>
        </p:nvSpPr>
        <p:spPr>
          <a:xfrm>
            <a:off x="6414743" y="1779662"/>
            <a:ext cx="2489117" cy="2462213"/>
          </a:xfrm>
          <a:prstGeom prst="rect">
            <a:avLst/>
          </a:prstGeom>
          <a:noFill/>
        </p:spPr>
        <p:txBody>
          <a:bodyPr wrap="square" rtlCol="0">
            <a:spAutoFit/>
          </a:bodyPr>
          <a:lstStyle/>
          <a:p>
            <a:pPr>
              <a:tabLst>
                <a:tab pos="1431925" algn="dec"/>
              </a:tabLst>
            </a:pPr>
            <a:r>
              <a:rPr lang="de-DE" sz="1400" b="1" dirty="0">
                <a:latin typeface="Calibri" panose="020F0502020204030204" pitchFamily="34" charset="0"/>
                <a:cs typeface="Calibri" panose="020F0502020204030204" pitchFamily="34" charset="0"/>
              </a:rPr>
              <a:t>Gesamt	1.1210,9 Mrd. EUR</a:t>
            </a:r>
          </a:p>
          <a:p>
            <a:pPr>
              <a:tabLst>
                <a:tab pos="1431925" algn="dec"/>
              </a:tabLst>
            </a:pPr>
            <a:endParaRPr lang="de-DE" sz="1400" dirty="0">
              <a:solidFill>
                <a:schemeClr val="tx1">
                  <a:lumMod val="50000"/>
                  <a:lumOff val="50000"/>
                </a:schemeClr>
              </a:solidFill>
              <a:latin typeface="Calibri" panose="020F0502020204030204" pitchFamily="34" charset="0"/>
              <a:cs typeface="Calibri" panose="020F0502020204030204" pitchFamily="34" charset="0"/>
            </a:endParaRPr>
          </a:p>
          <a:p>
            <a:pPr>
              <a:tabLst>
                <a:tab pos="1431925" algn="dec"/>
              </a:tabLst>
            </a:pPr>
            <a:r>
              <a:rPr lang="de-DE" sz="1400" dirty="0">
                <a:solidFill>
                  <a:srgbClr val="004584"/>
                </a:solidFill>
                <a:latin typeface="Calibri" panose="020F0502020204030204" pitchFamily="34" charset="0"/>
                <a:cs typeface="Calibri" panose="020F0502020204030204" pitchFamily="34" charset="0"/>
              </a:rPr>
              <a:t>EFRE DE	10,5 Mrd. EUR</a:t>
            </a:r>
          </a:p>
          <a:p>
            <a:pPr>
              <a:tabLst>
                <a:tab pos="1431925" algn="dec"/>
              </a:tabLst>
            </a:pPr>
            <a:r>
              <a:rPr lang="de-DE" sz="1400" dirty="0">
                <a:solidFill>
                  <a:schemeClr val="tx1">
                    <a:lumMod val="50000"/>
                    <a:lumOff val="50000"/>
                  </a:schemeClr>
                </a:solidFill>
                <a:latin typeface="Calibri" panose="020F0502020204030204" pitchFamily="34" charset="0"/>
                <a:cs typeface="Calibri" panose="020F0502020204030204" pitchFamily="34" charset="0"/>
              </a:rPr>
              <a:t>DE-Anteil	4,62 %	</a:t>
            </a:r>
          </a:p>
          <a:p>
            <a:pPr>
              <a:tabLst>
                <a:tab pos="1431925" algn="dec"/>
              </a:tabLst>
            </a:pPr>
            <a:r>
              <a:rPr lang="de-DE" sz="1400" dirty="0">
                <a:solidFill>
                  <a:srgbClr val="E00710"/>
                </a:solidFill>
                <a:latin typeface="Calibri" panose="020F0502020204030204" pitchFamily="34" charset="0"/>
                <a:cs typeface="Calibri" panose="020F0502020204030204" pitchFamily="34" charset="0"/>
              </a:rPr>
              <a:t>EFRE NRW	1,3 Mrd. EUR</a:t>
            </a:r>
          </a:p>
          <a:p>
            <a:pPr>
              <a:tabLst>
                <a:tab pos="1431925" algn="dec"/>
              </a:tabLst>
            </a:pPr>
            <a:r>
              <a:rPr lang="de-DE" sz="1400" dirty="0">
                <a:latin typeface="Calibri" panose="020F0502020204030204" pitchFamily="34" charset="0"/>
                <a:cs typeface="Calibri" panose="020F0502020204030204" pitchFamily="34" charset="0"/>
              </a:rPr>
              <a:t>NRW-Anteil	0,56 %	</a:t>
            </a:r>
          </a:p>
          <a:p>
            <a:pPr>
              <a:tabLst>
                <a:tab pos="1431925" algn="dec"/>
              </a:tabLst>
            </a:pPr>
            <a:endParaRPr lang="de-DE" sz="1400" dirty="0">
              <a:solidFill>
                <a:schemeClr val="tx1">
                  <a:lumMod val="50000"/>
                  <a:lumOff val="50000"/>
                </a:schemeClr>
              </a:solidFill>
              <a:latin typeface="Calibri" panose="020F0502020204030204" pitchFamily="34" charset="0"/>
              <a:cs typeface="Calibri" panose="020F0502020204030204" pitchFamily="34" charset="0"/>
            </a:endParaRPr>
          </a:p>
          <a:p>
            <a:pPr>
              <a:tabLst>
                <a:tab pos="1431925" algn="dec"/>
              </a:tabLst>
            </a:pPr>
            <a:r>
              <a:rPr lang="de-DE" sz="1400" dirty="0">
                <a:solidFill>
                  <a:srgbClr val="5567AE"/>
                </a:solidFill>
                <a:latin typeface="Calibri" panose="020F0502020204030204" pitchFamily="34" charset="0"/>
                <a:cs typeface="Calibri" panose="020F0502020204030204" pitchFamily="34" charset="0"/>
              </a:rPr>
              <a:t>ESF+ DE	6,3</a:t>
            </a:r>
            <a:r>
              <a:rPr lang="en-GB" sz="1400" dirty="0">
                <a:solidFill>
                  <a:srgbClr val="5567AE"/>
                </a:solidFill>
                <a:latin typeface="Calibri" panose="020F0502020204030204" pitchFamily="34" charset="0"/>
                <a:cs typeface="Calibri" panose="020F0502020204030204" pitchFamily="34" charset="0"/>
              </a:rPr>
              <a:t> </a:t>
            </a:r>
            <a:r>
              <a:rPr lang="en-GB" sz="1400" dirty="0" err="1">
                <a:solidFill>
                  <a:srgbClr val="5567AE"/>
                </a:solidFill>
                <a:latin typeface="Calibri" panose="020F0502020204030204" pitchFamily="34" charset="0"/>
                <a:cs typeface="Calibri" panose="020F0502020204030204" pitchFamily="34" charset="0"/>
              </a:rPr>
              <a:t>Mrd</a:t>
            </a:r>
            <a:r>
              <a:rPr lang="en-GB" sz="1400" dirty="0">
                <a:solidFill>
                  <a:srgbClr val="5567AE"/>
                </a:solidFill>
                <a:latin typeface="Calibri" panose="020F0502020204030204" pitchFamily="34" charset="0"/>
                <a:cs typeface="Calibri" panose="020F0502020204030204" pitchFamily="34" charset="0"/>
              </a:rPr>
              <a:t>. EUR</a:t>
            </a:r>
          </a:p>
          <a:p>
            <a:pPr>
              <a:tabLst>
                <a:tab pos="1431925" algn="dec"/>
              </a:tabLst>
            </a:pPr>
            <a:r>
              <a:rPr lang="de-DE" sz="1400" dirty="0">
                <a:solidFill>
                  <a:schemeClr val="tx1">
                    <a:lumMod val="50000"/>
                    <a:lumOff val="50000"/>
                  </a:schemeClr>
                </a:solidFill>
                <a:latin typeface="Calibri" panose="020F0502020204030204" pitchFamily="34" charset="0"/>
                <a:cs typeface="Calibri" panose="020F0502020204030204" pitchFamily="34" charset="0"/>
              </a:rPr>
              <a:t>DE-Anteil	2,15 %	</a:t>
            </a:r>
          </a:p>
          <a:p>
            <a:pPr>
              <a:tabLst>
                <a:tab pos="1431925" algn="dec"/>
              </a:tabLst>
            </a:pPr>
            <a:r>
              <a:rPr lang="de-DE" sz="1400" dirty="0">
                <a:solidFill>
                  <a:srgbClr val="E00710"/>
                </a:solidFill>
                <a:latin typeface="Calibri" panose="020F0502020204030204" pitchFamily="34" charset="0"/>
                <a:cs typeface="Calibri" panose="020F0502020204030204" pitchFamily="34" charset="0"/>
              </a:rPr>
              <a:t>ESF+ NRW	0,5</a:t>
            </a:r>
            <a:r>
              <a:rPr lang="en-GB" sz="1400" dirty="0">
                <a:solidFill>
                  <a:srgbClr val="E00710"/>
                </a:solidFill>
                <a:latin typeface="Calibri" panose="020F0502020204030204" pitchFamily="34" charset="0"/>
                <a:cs typeface="Calibri" panose="020F0502020204030204" pitchFamily="34" charset="0"/>
              </a:rPr>
              <a:t> </a:t>
            </a:r>
            <a:r>
              <a:rPr lang="en-GB" sz="1400" dirty="0" err="1">
                <a:solidFill>
                  <a:srgbClr val="E00710"/>
                </a:solidFill>
                <a:latin typeface="Calibri" panose="020F0502020204030204" pitchFamily="34" charset="0"/>
                <a:cs typeface="Calibri" panose="020F0502020204030204" pitchFamily="34" charset="0"/>
              </a:rPr>
              <a:t>Mrd</a:t>
            </a:r>
            <a:r>
              <a:rPr lang="en-GB" sz="1400" dirty="0">
                <a:solidFill>
                  <a:srgbClr val="E00710"/>
                </a:solidFill>
                <a:latin typeface="Calibri" panose="020F0502020204030204" pitchFamily="34" charset="0"/>
                <a:cs typeface="Calibri" panose="020F0502020204030204" pitchFamily="34" charset="0"/>
              </a:rPr>
              <a:t>. EUR</a:t>
            </a:r>
          </a:p>
          <a:p>
            <a:pPr>
              <a:tabLst>
                <a:tab pos="1431925" algn="dec"/>
              </a:tabLst>
            </a:pPr>
            <a:r>
              <a:rPr lang="de-DE" sz="1400" dirty="0">
                <a:latin typeface="Calibri" panose="020F0502020204030204" pitchFamily="34" charset="0"/>
                <a:cs typeface="Calibri" panose="020F0502020204030204" pitchFamily="34" charset="0"/>
              </a:rPr>
              <a:t>NRW-Anteil	0,54 %	</a:t>
            </a:r>
            <a:endParaRPr lang="de-DE" sz="140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10" name="Diagramm 9">
            <a:extLst>
              <a:ext uri="{FF2B5EF4-FFF2-40B4-BE49-F238E27FC236}">
                <a16:creationId xmlns:a16="http://schemas.microsoft.com/office/drawing/2014/main" id="{ED378743-2481-4906-9173-6AA98E0FBFDD}"/>
              </a:ext>
            </a:extLst>
          </p:cNvPr>
          <p:cNvGraphicFramePr>
            <a:graphicFrameLocks/>
          </p:cNvGraphicFramePr>
          <p:nvPr>
            <p:extLst>
              <p:ext uri="{D42A27DB-BD31-4B8C-83A1-F6EECF244321}">
                <p14:modId xmlns:p14="http://schemas.microsoft.com/office/powerpoint/2010/main" val="3738209029"/>
              </p:ext>
            </p:extLst>
          </p:nvPr>
        </p:nvGraphicFramePr>
        <p:xfrm>
          <a:off x="251520" y="1717121"/>
          <a:ext cx="6982238" cy="30148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60434442-C384-05DD-05F6-1154ABCD2EEB}"/>
              </a:ext>
            </a:extLst>
          </p:cNvPr>
          <p:cNvSpPr txBox="1"/>
          <p:nvPr/>
        </p:nvSpPr>
        <p:spPr>
          <a:xfrm>
            <a:off x="6876256" y="4250000"/>
            <a:ext cx="2160240" cy="553998"/>
          </a:xfrm>
          <a:prstGeom prst="rect">
            <a:avLst/>
          </a:prstGeom>
          <a:noFill/>
        </p:spPr>
        <p:txBody>
          <a:bodyPr wrap="square" rtlCol="0">
            <a:spAutoFit/>
          </a:bodyPr>
          <a:lstStyle/>
          <a:p>
            <a:pPr algn="ctr"/>
            <a:r>
              <a:rPr lang="de-DE" sz="1000" dirty="0">
                <a:latin typeface="Calibri" panose="020F0502020204030204" pitchFamily="34" charset="0"/>
                <a:cs typeface="Calibri" panose="020F0502020204030204" pitchFamily="34" charset="0"/>
              </a:rPr>
              <a:t>Zahlen Stand Nov. 2020</a:t>
            </a:r>
          </a:p>
          <a:p>
            <a:pPr algn="ctr"/>
            <a:r>
              <a:rPr lang="de-DE" sz="1000" dirty="0">
                <a:latin typeface="Calibri" panose="020F0502020204030204" pitchFamily="34" charset="0"/>
                <a:cs typeface="Calibri" panose="020F0502020204030204" pitchFamily="34" charset="0"/>
              </a:rPr>
              <a:t>Preisbasis 2018 und BIP-</a:t>
            </a:r>
            <a:r>
              <a:rPr lang="de-DE" sz="1000" dirty="0" err="1">
                <a:latin typeface="Calibri" panose="020F0502020204030204" pitchFamily="34" charset="0"/>
                <a:cs typeface="Calibri" panose="020F0502020204030204" pitchFamily="34" charset="0"/>
              </a:rPr>
              <a:t>Deflator</a:t>
            </a:r>
            <a:r>
              <a:rPr lang="de-DE" sz="1000" dirty="0">
                <a:latin typeface="Calibri" panose="020F0502020204030204" pitchFamily="34" charset="0"/>
                <a:cs typeface="Calibri" panose="020F0502020204030204" pitchFamily="34" charset="0"/>
              </a:rPr>
              <a:t> 2%</a:t>
            </a:r>
          </a:p>
          <a:p>
            <a:pPr algn="ctr"/>
            <a:r>
              <a:rPr lang="de-DE" sz="1000" dirty="0">
                <a:latin typeface="Calibri" panose="020F0502020204030204" pitchFamily="34" charset="0"/>
                <a:cs typeface="Calibri" panose="020F0502020204030204" pitchFamily="34" charset="0"/>
              </a:rPr>
              <a:t>Quelle: DG Budget</a:t>
            </a:r>
            <a:endParaRPr lang="en-GB" sz="1000" dirty="0">
              <a:latin typeface="Calibri" panose="020F0502020204030204" pitchFamily="34" charset="0"/>
              <a:cs typeface="Calibri" panose="020F0502020204030204" pitchFamily="34" charset="0"/>
            </a:endParaRPr>
          </a:p>
        </p:txBody>
      </p:sp>
      <p:sp>
        <p:nvSpPr>
          <p:cNvPr id="2" name="Datumsplatzhalter 6">
            <a:extLst>
              <a:ext uri="{FF2B5EF4-FFF2-40B4-BE49-F238E27FC236}">
                <a16:creationId xmlns:a16="http://schemas.microsoft.com/office/drawing/2014/main" id="{0C2B8E8A-2ED2-4421-FE76-B286D853A618}"/>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5" name="Fußzeilenplatzhalter 7">
            <a:extLst>
              <a:ext uri="{FF2B5EF4-FFF2-40B4-BE49-F238E27FC236}">
                <a16:creationId xmlns:a16="http://schemas.microsoft.com/office/drawing/2014/main" id="{52A7B0BC-E120-EFDA-4734-69BFE4CA9D78}"/>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0D2B862D-2DF2-AC86-9CA8-2A4CE2A0DB10}"/>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21</a:t>
            </a:fld>
            <a:endParaRPr lang="de-DE" dirty="0"/>
          </a:p>
        </p:txBody>
      </p:sp>
    </p:spTree>
    <p:extLst>
      <p:ext uri="{BB962C8B-B14F-4D97-AF65-F5344CB8AC3E}">
        <p14:creationId xmlns:p14="http://schemas.microsoft.com/office/powerpoint/2010/main" val="267828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656134-3807-740B-9598-C1B072CB701E}"/>
              </a:ext>
            </a:extLst>
          </p:cNvPr>
          <p:cNvSpPr>
            <a:spLocks noGrp="1"/>
          </p:cNvSpPr>
          <p:nvPr>
            <p:ph type="title"/>
          </p:nvPr>
        </p:nvSpPr>
        <p:spPr/>
        <p:txBody>
          <a:bodyPr/>
          <a:lstStyle/>
          <a:p>
            <a:r>
              <a:rPr lang="en-GB" dirty="0"/>
              <a:t>EFRE und JTF in Deutschland</a:t>
            </a:r>
          </a:p>
        </p:txBody>
      </p:sp>
      <p:sp>
        <p:nvSpPr>
          <p:cNvPr id="4" name="Textplatzhalter 3">
            <a:extLst>
              <a:ext uri="{FF2B5EF4-FFF2-40B4-BE49-F238E27FC236}">
                <a16:creationId xmlns:a16="http://schemas.microsoft.com/office/drawing/2014/main" id="{4D6785A0-2FF1-3543-63FC-8C954197A3B4}"/>
              </a:ext>
            </a:extLst>
          </p:cNvPr>
          <p:cNvSpPr>
            <a:spLocks noGrp="1"/>
          </p:cNvSpPr>
          <p:nvPr>
            <p:ph type="body" sz="quarter" idx="10"/>
          </p:nvPr>
        </p:nvSpPr>
        <p:spPr/>
        <p:txBody>
          <a:bodyPr/>
          <a:lstStyle/>
          <a:p>
            <a:r>
              <a:rPr lang="en-GB" dirty="0"/>
              <a:t>Unionsbeiträge 2021 – 2027 </a:t>
            </a:r>
            <a:r>
              <a:rPr lang="de-DE" dirty="0"/>
              <a:t>für</a:t>
            </a:r>
            <a:r>
              <a:rPr lang="en-GB" dirty="0"/>
              <a:t> EFRE und JTF </a:t>
            </a:r>
          </a:p>
        </p:txBody>
      </p:sp>
      <p:sp>
        <p:nvSpPr>
          <p:cNvPr id="6" name="Textfeld 5"/>
          <p:cNvSpPr txBox="1"/>
          <p:nvPr/>
        </p:nvSpPr>
        <p:spPr>
          <a:xfrm>
            <a:off x="7956376" y="4250000"/>
            <a:ext cx="1152128" cy="553998"/>
          </a:xfrm>
          <a:prstGeom prst="rect">
            <a:avLst/>
          </a:prstGeom>
          <a:noFill/>
        </p:spPr>
        <p:txBody>
          <a:bodyPr wrap="square" rtlCol="0">
            <a:spAutoFit/>
          </a:bodyPr>
          <a:lstStyle/>
          <a:p>
            <a:pPr marL="268288" indent="-268288">
              <a:tabLst>
                <a:tab pos="268288" algn="l"/>
              </a:tabLst>
            </a:pPr>
            <a:r>
              <a:rPr lang="de-DE" sz="1000" dirty="0"/>
              <a:t>Quelle:</a:t>
            </a:r>
          </a:p>
          <a:p>
            <a:r>
              <a:rPr lang="de-DE" sz="1000" dirty="0"/>
              <a:t>Partnerschafts-vereinbarung</a:t>
            </a:r>
          </a:p>
        </p:txBody>
      </p:sp>
      <p:sp>
        <p:nvSpPr>
          <p:cNvPr id="7" name="Textfeld 6">
            <a:extLst>
              <a:ext uri="{FF2B5EF4-FFF2-40B4-BE49-F238E27FC236}">
                <a16:creationId xmlns:a16="http://schemas.microsoft.com/office/drawing/2014/main" id="{E2BA0ADA-4C7A-0232-7FC9-8FB203440181}"/>
              </a:ext>
            </a:extLst>
          </p:cNvPr>
          <p:cNvSpPr txBox="1"/>
          <p:nvPr/>
        </p:nvSpPr>
        <p:spPr>
          <a:xfrm>
            <a:off x="6978275" y="2133893"/>
            <a:ext cx="1911101" cy="1661993"/>
          </a:xfrm>
          <a:prstGeom prst="rect">
            <a:avLst/>
          </a:prstGeom>
          <a:noFill/>
        </p:spPr>
        <p:txBody>
          <a:bodyPr wrap="none" rtlCol="0">
            <a:spAutoFit/>
          </a:bodyPr>
          <a:lstStyle/>
          <a:p>
            <a:pPr algn="ctr"/>
            <a:r>
              <a:rPr lang="de-DE" sz="1600" dirty="0">
                <a:latin typeface="Calibri" panose="020F0502020204030204" pitchFamily="34" charset="0"/>
                <a:cs typeface="Calibri" panose="020F0502020204030204" pitchFamily="34" charset="0"/>
              </a:rPr>
              <a:t>Budget JTF</a:t>
            </a:r>
          </a:p>
          <a:p>
            <a:pPr algn="ctr"/>
            <a:r>
              <a:rPr lang="de-DE" sz="1600" b="1" dirty="0">
                <a:solidFill>
                  <a:srgbClr val="F68A4B"/>
                </a:solidFill>
                <a:latin typeface="Calibri" panose="020F0502020204030204" pitchFamily="34" charset="0"/>
                <a:cs typeface="Calibri" panose="020F0502020204030204" pitchFamily="34" charset="0"/>
              </a:rPr>
              <a:t>2.267 Mio. EUR</a:t>
            </a:r>
          </a:p>
          <a:p>
            <a:pPr algn="ctr"/>
            <a:endParaRPr lang="de-DE" sz="1600" dirty="0">
              <a:latin typeface="Calibri" panose="020F0502020204030204" pitchFamily="34" charset="0"/>
              <a:cs typeface="Calibri" panose="020F0502020204030204" pitchFamily="34" charset="0"/>
            </a:endParaRPr>
          </a:p>
          <a:p>
            <a:pPr algn="ctr"/>
            <a:r>
              <a:rPr lang="de-DE" sz="1600" dirty="0">
                <a:latin typeface="Calibri" panose="020F0502020204030204" pitchFamily="34" charset="0"/>
                <a:cs typeface="Calibri" panose="020F0502020204030204" pitchFamily="34" charset="0"/>
              </a:rPr>
              <a:t>Budget EFRE</a:t>
            </a:r>
          </a:p>
          <a:p>
            <a:pPr algn="ctr"/>
            <a:r>
              <a:rPr lang="en-GB" sz="1600" b="1" dirty="0">
                <a:solidFill>
                  <a:srgbClr val="004584"/>
                </a:solidFill>
                <a:effectLst/>
                <a:latin typeface="Calibri" panose="020F0502020204030204" pitchFamily="34" charset="0"/>
                <a:cs typeface="Calibri" panose="020F0502020204030204" pitchFamily="34" charset="0"/>
              </a:rPr>
              <a:t>10.454 Mio. EUR</a:t>
            </a:r>
            <a:endParaRPr lang="en-GB" sz="1600" b="1" dirty="0">
              <a:effectLst/>
              <a:latin typeface="Calibri" panose="020F0502020204030204" pitchFamily="34" charset="0"/>
              <a:cs typeface="Calibri" panose="020F0502020204030204" pitchFamily="34" charset="0"/>
            </a:endParaRPr>
          </a:p>
          <a:p>
            <a:pPr algn="ctr"/>
            <a:endParaRPr lang="en-GB" sz="1100" dirty="0">
              <a:latin typeface="Calibri" panose="020F0502020204030204" pitchFamily="34" charset="0"/>
              <a:cs typeface="Calibri" panose="020F0502020204030204" pitchFamily="34" charset="0"/>
            </a:endParaRPr>
          </a:p>
          <a:p>
            <a:pPr algn="ctr"/>
            <a:r>
              <a:rPr lang="en-GB" sz="1100" dirty="0" err="1">
                <a:latin typeface="Calibri" panose="020F0502020204030204" pitchFamily="34" charset="0"/>
                <a:cs typeface="Calibri" panose="020F0502020204030204" pitchFamily="34" charset="0"/>
              </a:rPr>
              <a:t>beide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ohne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Technische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Hilfe</a:t>
            </a:r>
            <a:r>
              <a:rPr lang="en-GB" sz="1100" dirty="0">
                <a:latin typeface="Calibri" panose="020F0502020204030204" pitchFamily="34" charset="0"/>
                <a:cs typeface="Calibri" panose="020F0502020204030204" pitchFamily="34" charset="0"/>
              </a:rPr>
              <a:t>”</a:t>
            </a:r>
          </a:p>
        </p:txBody>
      </p:sp>
      <p:graphicFrame>
        <p:nvGraphicFramePr>
          <p:cNvPr id="8" name="Diagramm 7">
            <a:extLst>
              <a:ext uri="{FF2B5EF4-FFF2-40B4-BE49-F238E27FC236}">
                <a16:creationId xmlns:a16="http://schemas.microsoft.com/office/drawing/2014/main" id="{2325B93B-97FD-DEEB-F66E-62E517BB6E6D}"/>
              </a:ext>
            </a:extLst>
          </p:cNvPr>
          <p:cNvGraphicFramePr>
            <a:graphicFrameLocks/>
          </p:cNvGraphicFramePr>
          <p:nvPr>
            <p:extLst>
              <p:ext uri="{D42A27DB-BD31-4B8C-83A1-F6EECF244321}">
                <p14:modId xmlns:p14="http://schemas.microsoft.com/office/powerpoint/2010/main" val="3298277646"/>
              </p:ext>
            </p:extLst>
          </p:nvPr>
        </p:nvGraphicFramePr>
        <p:xfrm>
          <a:off x="481472" y="1924050"/>
          <a:ext cx="6380855" cy="2808259"/>
        </p:xfrm>
        <a:graphic>
          <a:graphicData uri="http://schemas.openxmlformats.org/drawingml/2006/chart">
            <c:chart xmlns:c="http://schemas.openxmlformats.org/drawingml/2006/chart" xmlns:r="http://schemas.openxmlformats.org/officeDocument/2006/relationships" r:id="rId2"/>
          </a:graphicData>
        </a:graphic>
      </p:graphicFrame>
      <p:sp>
        <p:nvSpPr>
          <p:cNvPr id="2" name="Datumsplatzhalter 6">
            <a:extLst>
              <a:ext uri="{FF2B5EF4-FFF2-40B4-BE49-F238E27FC236}">
                <a16:creationId xmlns:a16="http://schemas.microsoft.com/office/drawing/2014/main" id="{B8025395-0EEF-E2DF-8B04-BA5FB5E57344}"/>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5" name="Fußzeilenplatzhalter 7">
            <a:extLst>
              <a:ext uri="{FF2B5EF4-FFF2-40B4-BE49-F238E27FC236}">
                <a16:creationId xmlns:a16="http://schemas.microsoft.com/office/drawing/2014/main" id="{089186C5-A3F3-FDF3-3F60-38B4BF7DEBA6}"/>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9" name="Foliennummernplatzhalter 8">
            <a:extLst>
              <a:ext uri="{FF2B5EF4-FFF2-40B4-BE49-F238E27FC236}">
                <a16:creationId xmlns:a16="http://schemas.microsoft.com/office/drawing/2014/main" id="{949ED3BF-7F73-F3BD-42A2-009E69753F90}"/>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22</a:t>
            </a:fld>
            <a:endParaRPr lang="de-DE" dirty="0"/>
          </a:p>
        </p:txBody>
      </p:sp>
    </p:spTree>
    <p:extLst>
      <p:ext uri="{BB962C8B-B14F-4D97-AF65-F5344CB8AC3E}">
        <p14:creationId xmlns:p14="http://schemas.microsoft.com/office/powerpoint/2010/main" val="248385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656134-3807-740B-9598-C1B072CB701E}"/>
              </a:ext>
            </a:extLst>
          </p:cNvPr>
          <p:cNvSpPr>
            <a:spLocks noGrp="1"/>
          </p:cNvSpPr>
          <p:nvPr>
            <p:ph type="title"/>
          </p:nvPr>
        </p:nvSpPr>
        <p:spPr/>
        <p:txBody>
          <a:bodyPr/>
          <a:lstStyle/>
          <a:p>
            <a:r>
              <a:rPr lang="en-GB" dirty="0"/>
              <a:t>EFRE und JTF in Deutschland</a:t>
            </a:r>
          </a:p>
        </p:txBody>
      </p:sp>
      <p:sp>
        <p:nvSpPr>
          <p:cNvPr id="4" name="Textplatzhalter 3">
            <a:extLst>
              <a:ext uri="{FF2B5EF4-FFF2-40B4-BE49-F238E27FC236}">
                <a16:creationId xmlns:a16="http://schemas.microsoft.com/office/drawing/2014/main" id="{4D6785A0-2FF1-3543-63FC-8C954197A3B4}"/>
              </a:ext>
            </a:extLst>
          </p:cNvPr>
          <p:cNvSpPr>
            <a:spLocks noGrp="1"/>
          </p:cNvSpPr>
          <p:nvPr>
            <p:ph type="body" sz="quarter" idx="10"/>
          </p:nvPr>
        </p:nvSpPr>
        <p:spPr/>
        <p:txBody>
          <a:bodyPr/>
          <a:lstStyle/>
          <a:p>
            <a:r>
              <a:rPr lang="en-GB" dirty="0"/>
              <a:t>Unionsbeiträge 2021 – 2027 </a:t>
            </a:r>
            <a:r>
              <a:rPr lang="en-GB" dirty="0" err="1"/>
              <a:t>für</a:t>
            </a:r>
            <a:r>
              <a:rPr lang="en-GB" dirty="0"/>
              <a:t> ESF+ und JTF </a:t>
            </a:r>
          </a:p>
        </p:txBody>
      </p:sp>
      <p:sp>
        <p:nvSpPr>
          <p:cNvPr id="5" name="Textfeld 4"/>
          <p:cNvSpPr txBox="1"/>
          <p:nvPr/>
        </p:nvSpPr>
        <p:spPr>
          <a:xfrm>
            <a:off x="7956376" y="4250000"/>
            <a:ext cx="1152128" cy="553998"/>
          </a:xfrm>
          <a:prstGeom prst="rect">
            <a:avLst/>
          </a:prstGeom>
          <a:noFill/>
        </p:spPr>
        <p:txBody>
          <a:bodyPr wrap="square" rtlCol="0">
            <a:spAutoFit/>
          </a:bodyPr>
          <a:lstStyle/>
          <a:p>
            <a:pPr marL="268288" indent="-268288">
              <a:tabLst>
                <a:tab pos="268288" algn="l"/>
              </a:tabLst>
            </a:pPr>
            <a:r>
              <a:rPr lang="de-DE" sz="1000" dirty="0"/>
              <a:t>Quelle:</a:t>
            </a:r>
          </a:p>
          <a:p>
            <a:r>
              <a:rPr lang="de-DE" sz="1000" dirty="0"/>
              <a:t>Partnerschafts-vereinbarung</a:t>
            </a:r>
          </a:p>
        </p:txBody>
      </p:sp>
      <p:sp>
        <p:nvSpPr>
          <p:cNvPr id="7" name="Textfeld 6">
            <a:extLst>
              <a:ext uri="{FF2B5EF4-FFF2-40B4-BE49-F238E27FC236}">
                <a16:creationId xmlns:a16="http://schemas.microsoft.com/office/drawing/2014/main" id="{E2BA0ADA-4C7A-0232-7FC9-8FB203440181}"/>
              </a:ext>
            </a:extLst>
          </p:cNvPr>
          <p:cNvSpPr txBox="1"/>
          <p:nvPr/>
        </p:nvSpPr>
        <p:spPr>
          <a:xfrm>
            <a:off x="7037585" y="1851670"/>
            <a:ext cx="1792478" cy="2154436"/>
          </a:xfrm>
          <a:prstGeom prst="rect">
            <a:avLst/>
          </a:prstGeom>
          <a:noFill/>
        </p:spPr>
        <p:txBody>
          <a:bodyPr wrap="none" rtlCol="0">
            <a:spAutoFit/>
          </a:bodyPr>
          <a:lstStyle/>
          <a:p>
            <a:pPr algn="ctr"/>
            <a:r>
              <a:rPr lang="de-DE" sz="1600" dirty="0">
                <a:latin typeface="Calibri" panose="020F0502020204030204" pitchFamily="34" charset="0"/>
                <a:cs typeface="Calibri" panose="020F0502020204030204" pitchFamily="34" charset="0"/>
              </a:rPr>
              <a:t>Budget JTF</a:t>
            </a:r>
          </a:p>
          <a:p>
            <a:pPr algn="ctr"/>
            <a:r>
              <a:rPr lang="de-DE" sz="1600" b="1" dirty="0">
                <a:solidFill>
                  <a:srgbClr val="F68A4B"/>
                </a:solidFill>
                <a:latin typeface="Calibri" panose="020F0502020204030204" pitchFamily="34" charset="0"/>
                <a:cs typeface="Calibri" panose="020F0502020204030204" pitchFamily="34" charset="0"/>
              </a:rPr>
              <a:t>115 Mio. EUR</a:t>
            </a:r>
          </a:p>
          <a:p>
            <a:pPr algn="ctr"/>
            <a:endParaRPr lang="de-DE" sz="1600" dirty="0">
              <a:latin typeface="Calibri" panose="020F0502020204030204" pitchFamily="34" charset="0"/>
              <a:cs typeface="Calibri" panose="020F0502020204030204" pitchFamily="34" charset="0"/>
            </a:endParaRPr>
          </a:p>
          <a:p>
            <a:pPr algn="ctr"/>
            <a:r>
              <a:rPr lang="de-DE" sz="1600" dirty="0">
                <a:latin typeface="Calibri" panose="020F0502020204030204" pitchFamily="34" charset="0"/>
                <a:cs typeface="Calibri" panose="020F0502020204030204" pitchFamily="34" charset="0"/>
              </a:rPr>
              <a:t>Budget ESF+</a:t>
            </a:r>
          </a:p>
          <a:p>
            <a:pPr algn="ctr"/>
            <a:r>
              <a:rPr lang="en-GB" sz="1600" b="1" dirty="0">
                <a:solidFill>
                  <a:srgbClr val="004584"/>
                </a:solidFill>
                <a:effectLst/>
                <a:latin typeface="Calibri" panose="020F0502020204030204" pitchFamily="34" charset="0"/>
                <a:cs typeface="Calibri" panose="020F0502020204030204" pitchFamily="34" charset="0"/>
              </a:rPr>
              <a:t>4.171 Mio. EUR</a:t>
            </a:r>
          </a:p>
          <a:p>
            <a:pPr algn="ctr"/>
            <a:r>
              <a:rPr lang="en-GB" sz="1600" dirty="0" err="1">
                <a:effectLst/>
                <a:latin typeface="Calibri" panose="020F0502020204030204" pitchFamily="34" charset="0"/>
                <a:cs typeface="Calibri" panose="020F0502020204030204" pitchFamily="34" charset="0"/>
              </a:rPr>
              <a:t>zzgl</a:t>
            </a:r>
            <a:r>
              <a:rPr lang="en-GB" sz="1600" dirty="0">
                <a:effectLst/>
                <a:latin typeface="Calibri" panose="020F0502020204030204" pitchFamily="34" charset="0"/>
                <a:cs typeface="Calibri" panose="020F0502020204030204" pitchFamily="34" charset="0"/>
              </a:rPr>
              <a:t>. Bund</a:t>
            </a:r>
          </a:p>
          <a:p>
            <a:pPr algn="ctr"/>
            <a:r>
              <a:rPr lang="en-GB" sz="1600" b="1" dirty="0">
                <a:solidFill>
                  <a:srgbClr val="004584"/>
                </a:solidFill>
                <a:latin typeface="Calibri" panose="020F0502020204030204" pitchFamily="34" charset="0"/>
                <a:cs typeface="Calibri" panose="020F0502020204030204" pitchFamily="34" charset="0"/>
              </a:rPr>
              <a:t>2.139 Mio. EUR</a:t>
            </a:r>
            <a:endParaRPr lang="en-GB" sz="1600" b="1" dirty="0">
              <a:solidFill>
                <a:srgbClr val="004584"/>
              </a:solidFill>
              <a:effectLst/>
              <a:latin typeface="Calibri" panose="020F0502020204030204" pitchFamily="34" charset="0"/>
              <a:cs typeface="Calibri" panose="020F0502020204030204" pitchFamily="34" charset="0"/>
            </a:endParaRPr>
          </a:p>
          <a:p>
            <a:pPr algn="ctr"/>
            <a:endParaRPr lang="en-GB" sz="1100" dirty="0">
              <a:latin typeface="Calibri" panose="020F0502020204030204" pitchFamily="34" charset="0"/>
              <a:cs typeface="Calibri" panose="020F0502020204030204" pitchFamily="34" charset="0"/>
            </a:endParaRPr>
          </a:p>
          <a:p>
            <a:pPr algn="ctr"/>
            <a:r>
              <a:rPr lang="en-GB" sz="1100" dirty="0">
                <a:latin typeface="Calibri" panose="020F0502020204030204" pitchFamily="34" charset="0"/>
                <a:cs typeface="Calibri" panose="020F0502020204030204" pitchFamily="34" charset="0"/>
              </a:rPr>
              <a:t>alle </a:t>
            </a:r>
            <a:r>
              <a:rPr lang="en-GB" sz="1100" dirty="0" err="1">
                <a:latin typeface="Calibri" panose="020F0502020204030204" pitchFamily="34" charset="0"/>
                <a:cs typeface="Calibri" panose="020F0502020204030204" pitchFamily="34" charset="0"/>
              </a:rPr>
              <a:t>ohne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Technische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Hilfe</a:t>
            </a:r>
            <a:r>
              <a:rPr lang="en-GB" sz="1100" dirty="0">
                <a:latin typeface="Calibri" panose="020F0502020204030204" pitchFamily="34" charset="0"/>
                <a:cs typeface="Calibri" panose="020F0502020204030204" pitchFamily="34" charset="0"/>
              </a:rPr>
              <a:t>”</a:t>
            </a:r>
          </a:p>
        </p:txBody>
      </p:sp>
      <p:graphicFrame>
        <p:nvGraphicFramePr>
          <p:cNvPr id="8" name="Diagramm 7">
            <a:extLst>
              <a:ext uri="{FF2B5EF4-FFF2-40B4-BE49-F238E27FC236}">
                <a16:creationId xmlns:a16="http://schemas.microsoft.com/office/drawing/2014/main" id="{B8AFCF65-5E95-4D5E-8500-785F6C0009EE}"/>
              </a:ext>
            </a:extLst>
          </p:cNvPr>
          <p:cNvGraphicFramePr>
            <a:graphicFrameLocks/>
          </p:cNvGraphicFramePr>
          <p:nvPr>
            <p:extLst>
              <p:ext uri="{D42A27DB-BD31-4B8C-83A1-F6EECF244321}">
                <p14:modId xmlns:p14="http://schemas.microsoft.com/office/powerpoint/2010/main" val="2865112810"/>
              </p:ext>
            </p:extLst>
          </p:nvPr>
        </p:nvGraphicFramePr>
        <p:xfrm>
          <a:off x="475268" y="1931377"/>
          <a:ext cx="6363447" cy="2814609"/>
        </p:xfrm>
        <a:graphic>
          <a:graphicData uri="http://schemas.openxmlformats.org/drawingml/2006/chart">
            <c:chart xmlns:c="http://schemas.openxmlformats.org/drawingml/2006/chart" xmlns:r="http://schemas.openxmlformats.org/officeDocument/2006/relationships" r:id="rId3"/>
          </a:graphicData>
        </a:graphic>
      </p:graphicFrame>
      <p:sp>
        <p:nvSpPr>
          <p:cNvPr id="2" name="Datumsplatzhalter 6">
            <a:extLst>
              <a:ext uri="{FF2B5EF4-FFF2-40B4-BE49-F238E27FC236}">
                <a16:creationId xmlns:a16="http://schemas.microsoft.com/office/drawing/2014/main" id="{AA258DE6-FAF6-CCFB-CD67-9C3A9085232D}"/>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64ADED48-B6D3-AC1D-3BB0-D07A371CD66F}"/>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9" name="Foliennummernplatzhalter 8">
            <a:extLst>
              <a:ext uri="{FF2B5EF4-FFF2-40B4-BE49-F238E27FC236}">
                <a16:creationId xmlns:a16="http://schemas.microsoft.com/office/drawing/2014/main" id="{ED41F508-1355-62E2-B905-1B5266E1D699}"/>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23</a:t>
            </a:fld>
            <a:endParaRPr lang="de-DE" dirty="0"/>
          </a:p>
        </p:txBody>
      </p:sp>
    </p:spTree>
    <p:extLst>
      <p:ext uri="{BB962C8B-B14F-4D97-AF65-F5344CB8AC3E}">
        <p14:creationId xmlns:p14="http://schemas.microsoft.com/office/powerpoint/2010/main" val="201332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a:t>EFRE und JTF in Deutschland</a:t>
            </a:r>
            <a:endParaRPr lang="de-DE" dirty="0"/>
          </a:p>
        </p:txBody>
      </p:sp>
      <p:sp>
        <p:nvSpPr>
          <p:cNvPr id="6" name="Textplatzhalter 5"/>
          <p:cNvSpPr>
            <a:spLocks noGrp="1"/>
          </p:cNvSpPr>
          <p:nvPr>
            <p:ph type="body" sz="quarter" idx="10"/>
          </p:nvPr>
        </p:nvSpPr>
        <p:spPr/>
        <p:txBody>
          <a:bodyPr/>
          <a:lstStyle/>
          <a:p>
            <a:r>
              <a:rPr lang="en-GB" dirty="0"/>
              <a:t>Unionsbeiträge und </a:t>
            </a:r>
            <a:r>
              <a:rPr lang="en-GB" dirty="0" err="1"/>
              <a:t>nationale</a:t>
            </a:r>
            <a:r>
              <a:rPr lang="en-GB" dirty="0"/>
              <a:t> </a:t>
            </a:r>
            <a:r>
              <a:rPr lang="en-GB" dirty="0" err="1"/>
              <a:t>Beiträge</a:t>
            </a:r>
            <a:r>
              <a:rPr lang="en-GB" dirty="0"/>
              <a:t> </a:t>
            </a:r>
            <a:r>
              <a:rPr lang="en-GB" dirty="0" err="1"/>
              <a:t>für</a:t>
            </a:r>
            <a:r>
              <a:rPr lang="en-GB" dirty="0"/>
              <a:t> EFRE, ESF+ und JTF </a:t>
            </a:r>
          </a:p>
        </p:txBody>
      </p:sp>
      <p:sp>
        <p:nvSpPr>
          <p:cNvPr id="8" name="Textfeld 7"/>
          <p:cNvSpPr txBox="1"/>
          <p:nvPr/>
        </p:nvSpPr>
        <p:spPr>
          <a:xfrm>
            <a:off x="7956376" y="4250000"/>
            <a:ext cx="1152128" cy="553998"/>
          </a:xfrm>
          <a:prstGeom prst="rect">
            <a:avLst/>
          </a:prstGeom>
          <a:noFill/>
        </p:spPr>
        <p:txBody>
          <a:bodyPr wrap="square" rtlCol="0">
            <a:spAutoFit/>
          </a:bodyPr>
          <a:lstStyle/>
          <a:p>
            <a:pPr marL="268288" indent="-268288">
              <a:tabLst>
                <a:tab pos="268288" algn="l"/>
              </a:tabLst>
            </a:pPr>
            <a:r>
              <a:rPr lang="de-DE" sz="1000" dirty="0"/>
              <a:t>Quelle:</a:t>
            </a:r>
          </a:p>
          <a:p>
            <a:r>
              <a:rPr lang="de-DE" sz="1000" dirty="0"/>
              <a:t>Partnerschafts-vereinbarung</a:t>
            </a:r>
          </a:p>
        </p:txBody>
      </p:sp>
      <p:sp>
        <p:nvSpPr>
          <p:cNvPr id="9" name="Textfeld 8">
            <a:extLst>
              <a:ext uri="{FF2B5EF4-FFF2-40B4-BE49-F238E27FC236}">
                <a16:creationId xmlns:a16="http://schemas.microsoft.com/office/drawing/2014/main" id="{E2BA0ADA-4C7A-0232-7FC9-8FB203440181}"/>
              </a:ext>
            </a:extLst>
          </p:cNvPr>
          <p:cNvSpPr txBox="1"/>
          <p:nvPr/>
        </p:nvSpPr>
        <p:spPr>
          <a:xfrm>
            <a:off x="7593472" y="2881848"/>
            <a:ext cx="1443024" cy="430887"/>
          </a:xfrm>
          <a:prstGeom prst="rect">
            <a:avLst/>
          </a:prstGeom>
          <a:noFill/>
        </p:spPr>
        <p:txBody>
          <a:bodyPr wrap="none" rtlCol="0">
            <a:spAutoFit/>
          </a:bodyPr>
          <a:lstStyle/>
          <a:p>
            <a:pPr algn="ctr"/>
            <a:r>
              <a:rPr lang="en-GB" sz="1100" dirty="0">
                <a:latin typeface="Calibri" panose="020F0502020204030204" pitchFamily="34" charset="0"/>
                <a:cs typeface="Calibri" panose="020F0502020204030204" pitchFamily="34" charset="0"/>
              </a:rPr>
              <a:t>Unionsbeiträge</a:t>
            </a:r>
          </a:p>
          <a:p>
            <a:pPr algn="ctr"/>
            <a:r>
              <a:rPr lang="en-GB" sz="1100" dirty="0" err="1">
                <a:latin typeface="Calibri" panose="020F0502020204030204" pitchFamily="34" charset="0"/>
                <a:cs typeface="Calibri" panose="020F0502020204030204" pitchFamily="34" charset="0"/>
              </a:rPr>
              <a:t>ohne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Technische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Hilfe</a:t>
            </a:r>
            <a:endParaRPr lang="en-GB" sz="1100" dirty="0">
              <a:latin typeface="Calibri" panose="020F0502020204030204" pitchFamily="34" charset="0"/>
              <a:cs typeface="Calibri" panose="020F0502020204030204" pitchFamily="34" charset="0"/>
            </a:endParaRPr>
          </a:p>
        </p:txBody>
      </p:sp>
      <p:graphicFrame>
        <p:nvGraphicFramePr>
          <p:cNvPr id="10" name="Diagramm 9">
            <a:extLst>
              <a:ext uri="{FF2B5EF4-FFF2-40B4-BE49-F238E27FC236}">
                <a16:creationId xmlns:a16="http://schemas.microsoft.com/office/drawing/2014/main" id="{88793C77-386E-497A-9FA7-E9FE4F01C781}"/>
              </a:ext>
            </a:extLst>
          </p:cNvPr>
          <p:cNvGraphicFramePr>
            <a:graphicFrameLocks/>
          </p:cNvGraphicFramePr>
          <p:nvPr>
            <p:extLst>
              <p:ext uri="{D42A27DB-BD31-4B8C-83A1-F6EECF244321}">
                <p14:modId xmlns:p14="http://schemas.microsoft.com/office/powerpoint/2010/main" val="957259076"/>
              </p:ext>
            </p:extLst>
          </p:nvPr>
        </p:nvGraphicFramePr>
        <p:xfrm>
          <a:off x="484387" y="1924050"/>
          <a:ext cx="6375026" cy="2951956"/>
        </p:xfrm>
        <a:graphic>
          <a:graphicData uri="http://schemas.openxmlformats.org/drawingml/2006/chart">
            <c:chart xmlns:c="http://schemas.openxmlformats.org/drawingml/2006/chart" xmlns:r="http://schemas.openxmlformats.org/officeDocument/2006/relationships" r:id="rId3"/>
          </a:graphicData>
        </a:graphic>
      </p:graphicFrame>
      <p:sp>
        <p:nvSpPr>
          <p:cNvPr id="2" name="Datumsplatzhalter 6">
            <a:extLst>
              <a:ext uri="{FF2B5EF4-FFF2-40B4-BE49-F238E27FC236}">
                <a16:creationId xmlns:a16="http://schemas.microsoft.com/office/drawing/2014/main" id="{F9075EB4-46C0-809B-D96D-03CBD50691B6}"/>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3" name="Fußzeilenplatzhalter 7">
            <a:extLst>
              <a:ext uri="{FF2B5EF4-FFF2-40B4-BE49-F238E27FC236}">
                <a16:creationId xmlns:a16="http://schemas.microsoft.com/office/drawing/2014/main" id="{DE2A5FF5-BB81-A4A6-1A8F-E3A422D90921}"/>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4" name="Foliennummernplatzhalter 8">
            <a:extLst>
              <a:ext uri="{FF2B5EF4-FFF2-40B4-BE49-F238E27FC236}">
                <a16:creationId xmlns:a16="http://schemas.microsoft.com/office/drawing/2014/main" id="{055A96D1-FD76-E439-D14E-22DDE776CA6B}"/>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24</a:t>
            </a:fld>
            <a:endParaRPr lang="de-DE" dirty="0"/>
          </a:p>
        </p:txBody>
      </p:sp>
    </p:spTree>
    <p:extLst>
      <p:ext uri="{BB962C8B-B14F-4D97-AF65-F5344CB8AC3E}">
        <p14:creationId xmlns:p14="http://schemas.microsoft.com/office/powerpoint/2010/main" val="393888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EFRE und JTF in Deutschland</a:t>
            </a:r>
            <a:endParaRPr lang="de-DE" dirty="0"/>
          </a:p>
        </p:txBody>
      </p:sp>
      <p:sp>
        <p:nvSpPr>
          <p:cNvPr id="4" name="Textplatzhalter 3"/>
          <p:cNvSpPr>
            <a:spLocks noGrp="1"/>
          </p:cNvSpPr>
          <p:nvPr>
            <p:ph type="body" sz="quarter" idx="10"/>
          </p:nvPr>
        </p:nvSpPr>
        <p:spPr/>
        <p:txBody>
          <a:bodyPr/>
          <a:lstStyle/>
          <a:p>
            <a:r>
              <a:rPr lang="en-GB" dirty="0" err="1"/>
              <a:t>Beiträge</a:t>
            </a:r>
            <a:r>
              <a:rPr lang="en-GB" dirty="0"/>
              <a:t> und </a:t>
            </a:r>
            <a:r>
              <a:rPr lang="en-GB" dirty="0" err="1"/>
              <a:t>Anteile</a:t>
            </a:r>
            <a:r>
              <a:rPr lang="en-GB" dirty="0"/>
              <a:t> in den </a:t>
            </a:r>
            <a:r>
              <a:rPr lang="en-GB" dirty="0" err="1"/>
              <a:t>Bundesländern</a:t>
            </a:r>
            <a:r>
              <a:rPr lang="en-GB" dirty="0"/>
              <a:t> </a:t>
            </a:r>
            <a:r>
              <a:rPr lang="en-GB" dirty="0" err="1"/>
              <a:t>für</a:t>
            </a:r>
            <a:r>
              <a:rPr lang="en-GB" dirty="0"/>
              <a:t> EFRE, ESF+ und JTF </a:t>
            </a:r>
          </a:p>
        </p:txBody>
      </p:sp>
      <p:graphicFrame>
        <p:nvGraphicFramePr>
          <p:cNvPr id="3" name="Tabelle 2"/>
          <p:cNvGraphicFramePr>
            <a:graphicFrameLocks noGrp="1"/>
          </p:cNvGraphicFramePr>
          <p:nvPr>
            <p:extLst>
              <p:ext uri="{D42A27DB-BD31-4B8C-83A1-F6EECF244321}">
                <p14:modId xmlns:p14="http://schemas.microsoft.com/office/powerpoint/2010/main" val="943775264"/>
              </p:ext>
            </p:extLst>
          </p:nvPr>
        </p:nvGraphicFramePr>
        <p:xfrm>
          <a:off x="539552" y="1779662"/>
          <a:ext cx="6624736" cy="3194680"/>
        </p:xfrm>
        <a:graphic>
          <a:graphicData uri="http://schemas.openxmlformats.org/drawingml/2006/table">
            <a:tbl>
              <a:tblPr>
                <a:tableStyleId>{5C22544A-7EE6-4342-B048-85BDC9FD1C3A}</a:tableStyleId>
              </a:tblPr>
              <a:tblGrid>
                <a:gridCol w="1247540">
                  <a:extLst>
                    <a:ext uri="{9D8B030D-6E8A-4147-A177-3AD203B41FA5}">
                      <a16:colId xmlns:a16="http://schemas.microsoft.com/office/drawing/2014/main" val="20000"/>
                    </a:ext>
                  </a:extLst>
                </a:gridCol>
                <a:gridCol w="1100770">
                  <a:extLst>
                    <a:ext uri="{9D8B030D-6E8A-4147-A177-3AD203B41FA5}">
                      <a16:colId xmlns:a16="http://schemas.microsoft.com/office/drawing/2014/main" val="20001"/>
                    </a:ext>
                  </a:extLst>
                </a:gridCol>
                <a:gridCol w="1289632">
                  <a:extLst>
                    <a:ext uri="{9D8B030D-6E8A-4147-A177-3AD203B41FA5}">
                      <a16:colId xmlns:a16="http://schemas.microsoft.com/office/drawing/2014/main" val="20002"/>
                    </a:ext>
                  </a:extLst>
                </a:gridCol>
                <a:gridCol w="891792">
                  <a:extLst>
                    <a:ext uri="{9D8B030D-6E8A-4147-A177-3AD203B41FA5}">
                      <a16:colId xmlns:a16="http://schemas.microsoft.com/office/drawing/2014/main" val="20003"/>
                    </a:ext>
                  </a:extLst>
                </a:gridCol>
                <a:gridCol w="1047501">
                  <a:extLst>
                    <a:ext uri="{9D8B030D-6E8A-4147-A177-3AD203B41FA5}">
                      <a16:colId xmlns:a16="http://schemas.microsoft.com/office/drawing/2014/main" val="20004"/>
                    </a:ext>
                  </a:extLst>
                </a:gridCol>
                <a:gridCol w="1047501">
                  <a:extLst>
                    <a:ext uri="{9D8B030D-6E8A-4147-A177-3AD203B41FA5}">
                      <a16:colId xmlns:a16="http://schemas.microsoft.com/office/drawing/2014/main" val="20005"/>
                    </a:ext>
                  </a:extLst>
                </a:gridCol>
              </a:tblGrid>
              <a:tr h="360040">
                <a:tc>
                  <a:txBody>
                    <a:bodyPr/>
                    <a:lstStyle/>
                    <a:p>
                      <a:pPr algn="l" fontAlgn="b"/>
                      <a:endParaRPr lang="de-DE" sz="1000" b="0" i="0" u="none" strike="noStrike" dirty="0">
                        <a:solidFill>
                          <a:srgbClr val="000000"/>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004584"/>
                          </a:solidFill>
                          <a:effectLst/>
                        </a:rPr>
                        <a:t> Unionsbeiträge</a:t>
                      </a:r>
                      <a:br>
                        <a:rPr lang="de-DE" sz="1000" u="none" strike="noStrike" dirty="0">
                          <a:solidFill>
                            <a:srgbClr val="004584"/>
                          </a:solidFill>
                          <a:effectLst/>
                        </a:rPr>
                      </a:br>
                      <a:r>
                        <a:rPr lang="de-DE" sz="1000" u="none" strike="noStrike" dirty="0">
                          <a:solidFill>
                            <a:srgbClr val="004584"/>
                          </a:solidFill>
                          <a:effectLst/>
                        </a:rPr>
                        <a:t>in Mrd. EUR</a:t>
                      </a:r>
                      <a:endParaRPr lang="de-DE" sz="1000" b="0" i="0" u="none" strike="noStrike" dirty="0">
                        <a:solidFill>
                          <a:srgbClr val="004584"/>
                        </a:solidFill>
                        <a:effectLst/>
                        <a:latin typeface="Calibri" panose="020F0502020204030204" pitchFamily="34" charset="0"/>
                      </a:endParaRPr>
                    </a:p>
                  </a:txBody>
                  <a:tcPr marL="5921" marR="5921" marT="5921" marB="0">
                    <a:noFill/>
                  </a:tcPr>
                </a:tc>
                <a:tc>
                  <a:txBody>
                    <a:bodyPr/>
                    <a:lstStyle/>
                    <a:p>
                      <a:pPr algn="r" fontAlgn="b"/>
                      <a:r>
                        <a:rPr lang="de-DE" sz="1000" u="none" strike="noStrike" dirty="0">
                          <a:solidFill>
                            <a:srgbClr val="004584"/>
                          </a:solidFill>
                          <a:effectLst/>
                        </a:rPr>
                        <a:t> Nationale Beiträge</a:t>
                      </a:r>
                      <a:br>
                        <a:rPr lang="de-DE" sz="1000" u="none" strike="noStrike" dirty="0">
                          <a:solidFill>
                            <a:srgbClr val="004584"/>
                          </a:solidFill>
                          <a:effectLst/>
                        </a:rPr>
                      </a:br>
                      <a:r>
                        <a:rPr lang="de-DE" sz="1000" u="none" strike="noStrike" dirty="0">
                          <a:solidFill>
                            <a:srgbClr val="004584"/>
                          </a:solidFill>
                          <a:effectLst/>
                        </a:rPr>
                        <a:t>in Mrd. EUR</a:t>
                      </a:r>
                      <a:endParaRPr lang="de-DE" sz="1000" b="0" i="0" u="none" strike="noStrike" dirty="0">
                        <a:solidFill>
                          <a:srgbClr val="004584"/>
                        </a:solidFill>
                        <a:effectLst/>
                        <a:latin typeface="Calibri" panose="020F0502020204030204" pitchFamily="34" charset="0"/>
                      </a:endParaRPr>
                    </a:p>
                  </a:txBody>
                  <a:tcPr marL="5921" marR="5921" marT="5921" marB="0">
                    <a:noFill/>
                  </a:tcPr>
                </a:tc>
                <a:tc>
                  <a:txBody>
                    <a:bodyPr/>
                    <a:lstStyle/>
                    <a:p>
                      <a:pPr algn="r" fontAlgn="b"/>
                      <a:r>
                        <a:rPr lang="de-DE" sz="1000" u="none" strike="noStrike" dirty="0">
                          <a:solidFill>
                            <a:srgbClr val="004584"/>
                          </a:solidFill>
                          <a:effectLst/>
                        </a:rPr>
                        <a:t> Strukturmittel</a:t>
                      </a:r>
                      <a:br>
                        <a:rPr lang="de-DE" sz="1000" u="none" strike="noStrike" dirty="0">
                          <a:solidFill>
                            <a:srgbClr val="004584"/>
                          </a:solidFill>
                          <a:effectLst/>
                        </a:rPr>
                      </a:br>
                      <a:r>
                        <a:rPr lang="de-DE" sz="1000" u="none" strike="noStrike" dirty="0">
                          <a:solidFill>
                            <a:srgbClr val="004584"/>
                          </a:solidFill>
                          <a:effectLst/>
                        </a:rPr>
                        <a:t>in Mrd. EUR</a:t>
                      </a:r>
                      <a:endParaRPr lang="de-DE" sz="1000" b="0" i="0" u="none" strike="noStrike" dirty="0">
                        <a:solidFill>
                          <a:srgbClr val="004584"/>
                        </a:solidFill>
                        <a:effectLst/>
                        <a:latin typeface="Calibri" panose="020F0502020204030204" pitchFamily="34" charset="0"/>
                      </a:endParaRPr>
                    </a:p>
                  </a:txBody>
                  <a:tcPr marL="5921" marR="5921" marT="5921" marB="0">
                    <a:noFill/>
                  </a:tcPr>
                </a:tc>
                <a:tc>
                  <a:txBody>
                    <a:bodyPr/>
                    <a:lstStyle/>
                    <a:p>
                      <a:pPr algn="r" fontAlgn="b"/>
                      <a:r>
                        <a:rPr lang="de-DE" sz="1000" u="none" strike="noStrike" dirty="0">
                          <a:solidFill>
                            <a:srgbClr val="004584"/>
                          </a:solidFill>
                          <a:effectLst/>
                        </a:rPr>
                        <a:t>Regionaler</a:t>
                      </a:r>
                      <a:br>
                        <a:rPr lang="de-DE" sz="1000" u="none" strike="noStrike" dirty="0">
                          <a:solidFill>
                            <a:srgbClr val="004584"/>
                          </a:solidFill>
                          <a:effectLst/>
                        </a:rPr>
                      </a:br>
                      <a:r>
                        <a:rPr lang="de-DE" sz="1000" u="none" strike="noStrike" dirty="0">
                          <a:solidFill>
                            <a:srgbClr val="004584"/>
                          </a:solidFill>
                          <a:effectLst/>
                        </a:rPr>
                        <a:t> Anteil in %</a:t>
                      </a:r>
                      <a:endParaRPr lang="de-DE" sz="1000" b="0" i="0" u="none" strike="noStrike" dirty="0">
                        <a:solidFill>
                          <a:srgbClr val="004584"/>
                        </a:solidFill>
                        <a:effectLst/>
                        <a:latin typeface="Calibri" panose="020F0502020204030204" pitchFamily="34" charset="0"/>
                      </a:endParaRPr>
                    </a:p>
                  </a:txBody>
                  <a:tcPr marL="5921" marR="5921" marT="5921" marB="0">
                    <a:noFill/>
                  </a:tcPr>
                </a:tc>
                <a:tc>
                  <a:txBody>
                    <a:bodyPr/>
                    <a:lstStyle/>
                    <a:p>
                      <a:pPr algn="r" fontAlgn="b"/>
                      <a:r>
                        <a:rPr lang="de-DE" sz="1000" b="0" i="0" u="none" strike="noStrike" dirty="0">
                          <a:solidFill>
                            <a:srgbClr val="004584"/>
                          </a:solidFill>
                          <a:effectLst/>
                          <a:latin typeface="Calibri" panose="020F0502020204030204" pitchFamily="34" charset="0"/>
                        </a:rPr>
                        <a:t>Unionsbeitrag</a:t>
                      </a:r>
                      <a:br>
                        <a:rPr lang="de-DE" sz="1000" b="0" i="0" u="none" strike="noStrike" dirty="0">
                          <a:solidFill>
                            <a:srgbClr val="004584"/>
                          </a:solidFill>
                          <a:effectLst/>
                          <a:latin typeface="Calibri" panose="020F0502020204030204" pitchFamily="34" charset="0"/>
                        </a:rPr>
                      </a:br>
                      <a:r>
                        <a:rPr lang="de-DE" sz="1000" b="0" i="0" u="none" strike="noStrike" dirty="0">
                          <a:solidFill>
                            <a:srgbClr val="004584"/>
                          </a:solidFill>
                          <a:effectLst/>
                          <a:latin typeface="Calibri" panose="020F0502020204030204" pitchFamily="34" charset="0"/>
                        </a:rPr>
                        <a:t>pro Kopf in EUR </a:t>
                      </a:r>
                    </a:p>
                  </a:txBody>
                  <a:tcPr marL="5921" marR="5921" marT="5921" marB="0">
                    <a:noFill/>
                  </a:tcPr>
                </a:tc>
                <a:extLst>
                  <a:ext uri="{0D108BD9-81ED-4DB2-BD59-A6C34878D82A}">
                    <a16:rowId xmlns:a16="http://schemas.microsoft.com/office/drawing/2014/main" val="10000"/>
                  </a:ext>
                </a:extLst>
              </a:tr>
              <a:tr h="171701">
                <a:tc>
                  <a:txBody>
                    <a:bodyPr/>
                    <a:lstStyle/>
                    <a:p>
                      <a:pPr algn="l" fontAlgn="b"/>
                      <a:r>
                        <a:rPr lang="de-DE" sz="1000" u="none" strike="noStrike" dirty="0">
                          <a:solidFill>
                            <a:srgbClr val="004584"/>
                          </a:solidFill>
                          <a:effectLst/>
                        </a:rPr>
                        <a:t>Nordrhein-Westfalen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2.451</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3.377</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5.829</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41A8DE"/>
                          </a:solidFill>
                          <a:effectLst/>
                        </a:rPr>
                        <a:t>57,9%</a:t>
                      </a:r>
                      <a:endParaRPr lang="de-DE" sz="1000" b="0" i="0" u="none" strike="noStrike" dirty="0">
                        <a:solidFill>
                          <a:srgbClr val="41A8DE"/>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018826"/>
                          </a:solidFill>
                          <a:effectLst/>
                          <a:latin typeface="Calibri" panose="020F0502020204030204" pitchFamily="34" charset="0"/>
                        </a:rPr>
                        <a:t>188,41</a:t>
                      </a:r>
                    </a:p>
                  </a:txBody>
                  <a:tcPr marL="9525" marR="9525" marT="9525" marB="0" anchor="b">
                    <a:noFill/>
                  </a:tcPr>
                </a:tc>
                <a:extLst>
                  <a:ext uri="{0D108BD9-81ED-4DB2-BD59-A6C34878D82A}">
                    <a16:rowId xmlns:a16="http://schemas.microsoft.com/office/drawing/2014/main" val="10001"/>
                  </a:ext>
                </a:extLst>
              </a:tr>
              <a:tr h="171701">
                <a:tc>
                  <a:txBody>
                    <a:bodyPr/>
                    <a:lstStyle/>
                    <a:p>
                      <a:pPr algn="l" fontAlgn="b"/>
                      <a:r>
                        <a:rPr lang="de-DE" sz="1000" u="none" strike="noStrike" dirty="0">
                          <a:solidFill>
                            <a:srgbClr val="004584"/>
                          </a:solidFill>
                          <a:effectLst/>
                        </a:rPr>
                        <a:t>Sachsen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3.068</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2.172</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5.240</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018826"/>
                          </a:solidFill>
                          <a:effectLst/>
                        </a:rPr>
                        <a:t>41,4%</a:t>
                      </a:r>
                      <a:endParaRPr lang="de-DE" sz="1000" b="0" i="0" u="none" strike="noStrike" dirty="0">
                        <a:solidFill>
                          <a:srgbClr val="018826"/>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E00710"/>
                          </a:solidFill>
                          <a:effectLst/>
                          <a:latin typeface="Calibri" panose="020F0502020204030204" pitchFamily="34" charset="0"/>
                        </a:rPr>
                        <a:t>537,20</a:t>
                      </a:r>
                    </a:p>
                  </a:txBody>
                  <a:tcPr marL="9525" marR="9525" marT="9525" marB="0" anchor="b">
                    <a:noFill/>
                  </a:tcPr>
                </a:tc>
                <a:extLst>
                  <a:ext uri="{0D108BD9-81ED-4DB2-BD59-A6C34878D82A}">
                    <a16:rowId xmlns:a16="http://schemas.microsoft.com/office/drawing/2014/main" val="10002"/>
                  </a:ext>
                </a:extLst>
              </a:tr>
              <a:tr h="171701">
                <a:tc>
                  <a:txBody>
                    <a:bodyPr/>
                    <a:lstStyle/>
                    <a:p>
                      <a:pPr algn="l" fontAlgn="b"/>
                      <a:r>
                        <a:rPr lang="de-DE" sz="1000" u="none" strike="noStrike" dirty="0">
                          <a:solidFill>
                            <a:srgbClr val="004584"/>
                          </a:solidFill>
                          <a:effectLst/>
                        </a:rPr>
                        <a:t>Sachsen-Anhalt</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2.167</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1.365</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3.531</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018826"/>
                          </a:solidFill>
                          <a:effectLst/>
                        </a:rPr>
                        <a:t>38,6%</a:t>
                      </a:r>
                      <a:endParaRPr lang="de-DE" sz="1000" b="0" i="0" u="none" strike="noStrike" dirty="0">
                        <a:solidFill>
                          <a:srgbClr val="018826"/>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E00710"/>
                          </a:solidFill>
                          <a:effectLst/>
                          <a:latin typeface="Calibri" panose="020F0502020204030204" pitchFamily="34" charset="0"/>
                        </a:rPr>
                        <a:t>629,10</a:t>
                      </a:r>
                    </a:p>
                  </a:txBody>
                  <a:tcPr marL="9525" marR="9525" marT="9525" marB="0" anchor="b">
                    <a:noFill/>
                  </a:tcPr>
                </a:tc>
                <a:extLst>
                  <a:ext uri="{0D108BD9-81ED-4DB2-BD59-A6C34878D82A}">
                    <a16:rowId xmlns:a16="http://schemas.microsoft.com/office/drawing/2014/main" val="10003"/>
                  </a:ext>
                </a:extLst>
              </a:tr>
              <a:tr h="171701">
                <a:tc>
                  <a:txBody>
                    <a:bodyPr/>
                    <a:lstStyle/>
                    <a:p>
                      <a:pPr algn="l" fontAlgn="b"/>
                      <a:r>
                        <a:rPr lang="de-DE" sz="1000" u="none" strike="noStrike" dirty="0">
                          <a:solidFill>
                            <a:srgbClr val="004584"/>
                          </a:solidFill>
                          <a:effectLst/>
                        </a:rPr>
                        <a:t>Brandenburg</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1.954</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1.155</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3.110</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018826"/>
                          </a:solidFill>
                          <a:effectLst/>
                        </a:rPr>
                        <a:t>37,1%</a:t>
                      </a:r>
                      <a:endParaRPr lang="de-DE" sz="1000" b="0" i="0" u="none" strike="noStrike" dirty="0">
                        <a:solidFill>
                          <a:srgbClr val="018826"/>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E00710"/>
                          </a:solidFill>
                          <a:effectLst/>
                          <a:latin typeface="Calibri" panose="020F0502020204030204" pitchFamily="34" charset="0"/>
                        </a:rPr>
                        <a:t>455,14</a:t>
                      </a:r>
                    </a:p>
                  </a:txBody>
                  <a:tcPr marL="9525" marR="9525" marT="9525" marB="0" anchor="b">
                    <a:noFill/>
                  </a:tcPr>
                </a:tc>
                <a:extLst>
                  <a:ext uri="{0D108BD9-81ED-4DB2-BD59-A6C34878D82A}">
                    <a16:rowId xmlns:a16="http://schemas.microsoft.com/office/drawing/2014/main" val="10004"/>
                  </a:ext>
                </a:extLst>
              </a:tr>
              <a:tr h="171701">
                <a:tc>
                  <a:txBody>
                    <a:bodyPr/>
                    <a:lstStyle/>
                    <a:p>
                      <a:pPr algn="l" fontAlgn="b"/>
                      <a:r>
                        <a:rPr lang="de-DE" sz="1000" u="none" strike="noStrike" dirty="0">
                          <a:solidFill>
                            <a:srgbClr val="004584"/>
                          </a:solidFill>
                          <a:effectLst/>
                        </a:rPr>
                        <a:t>Niedersachsen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1.022</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1.968</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2.990</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b="0" u="none" strike="noStrike" dirty="0">
                          <a:solidFill>
                            <a:srgbClr val="E00710"/>
                          </a:solidFill>
                          <a:effectLst/>
                        </a:rPr>
                        <a:t>65,8%</a:t>
                      </a:r>
                      <a:endParaRPr lang="de-DE" sz="1000" b="0" i="0" u="none" strike="noStrike" dirty="0">
                        <a:solidFill>
                          <a:srgbClr val="E00710"/>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41A8DE"/>
                          </a:solidFill>
                          <a:effectLst/>
                          <a:latin typeface="Calibri" panose="020F0502020204030204" pitchFamily="34" charset="0"/>
                        </a:rPr>
                        <a:t>245,18</a:t>
                      </a:r>
                    </a:p>
                  </a:txBody>
                  <a:tcPr marL="9525" marR="9525" marT="9525" marB="0" anchor="b">
                    <a:noFill/>
                  </a:tcPr>
                </a:tc>
                <a:extLst>
                  <a:ext uri="{0D108BD9-81ED-4DB2-BD59-A6C34878D82A}">
                    <a16:rowId xmlns:a16="http://schemas.microsoft.com/office/drawing/2014/main" val="10005"/>
                  </a:ext>
                </a:extLst>
              </a:tr>
              <a:tr h="171701">
                <a:tc>
                  <a:txBody>
                    <a:bodyPr/>
                    <a:lstStyle/>
                    <a:p>
                      <a:pPr algn="l" fontAlgn="b"/>
                      <a:r>
                        <a:rPr lang="de-DE" sz="1000" u="none" strike="noStrike" dirty="0">
                          <a:solidFill>
                            <a:srgbClr val="004584"/>
                          </a:solidFill>
                          <a:effectLst/>
                        </a:rPr>
                        <a:t>Thüringen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1.500</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1.054</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2.554</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marL="0" algn="r" defTabSz="914400" rtl="0" eaLnBrk="1" fontAlgn="b" latinLnBrk="0" hangingPunct="1"/>
                      <a:r>
                        <a:rPr lang="de-DE" sz="1000" u="none" strike="noStrike" kern="1200" dirty="0">
                          <a:solidFill>
                            <a:srgbClr val="018826"/>
                          </a:solidFill>
                          <a:effectLst/>
                          <a:latin typeface="+mn-lt"/>
                          <a:ea typeface="+mn-ea"/>
                          <a:cs typeface="+mn-cs"/>
                        </a:rPr>
                        <a:t>41,3%</a:t>
                      </a:r>
                    </a:p>
                  </a:txBody>
                  <a:tcPr marL="5921" marR="5921" marT="5921" marB="0" anchor="b">
                    <a:noFill/>
                  </a:tcPr>
                </a:tc>
                <a:tc>
                  <a:txBody>
                    <a:bodyPr/>
                    <a:lstStyle/>
                    <a:p>
                      <a:pPr algn="r" fontAlgn="b"/>
                      <a:r>
                        <a:rPr lang="de-DE" sz="1100" b="0" i="0" u="none" strike="noStrike" dirty="0">
                          <a:solidFill>
                            <a:srgbClr val="C00000"/>
                          </a:solidFill>
                          <a:effectLst/>
                          <a:latin typeface="Calibri" panose="020F0502020204030204" pitchFamily="34" charset="0"/>
                        </a:rPr>
                        <a:t>499,75</a:t>
                      </a:r>
                    </a:p>
                  </a:txBody>
                  <a:tcPr marL="9525" marR="9525" marT="9525" marB="0" anchor="b">
                    <a:noFill/>
                  </a:tcPr>
                </a:tc>
                <a:extLst>
                  <a:ext uri="{0D108BD9-81ED-4DB2-BD59-A6C34878D82A}">
                    <a16:rowId xmlns:a16="http://schemas.microsoft.com/office/drawing/2014/main" val="10006"/>
                  </a:ext>
                </a:extLst>
              </a:tr>
              <a:tr h="171701">
                <a:tc>
                  <a:txBody>
                    <a:bodyPr/>
                    <a:lstStyle/>
                    <a:p>
                      <a:pPr algn="l" fontAlgn="b"/>
                      <a:r>
                        <a:rPr lang="de-DE" sz="1000" u="none" strike="noStrike" dirty="0">
                          <a:solidFill>
                            <a:srgbClr val="004584"/>
                          </a:solidFill>
                          <a:effectLst/>
                        </a:rPr>
                        <a:t>Bayern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778</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1.569</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2.347</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b="0" u="none" strike="noStrike" dirty="0">
                          <a:solidFill>
                            <a:srgbClr val="E00710"/>
                          </a:solidFill>
                          <a:effectLst/>
                        </a:rPr>
                        <a:t>66,8%</a:t>
                      </a:r>
                      <a:endParaRPr lang="de-DE" sz="1000" b="0" i="0" u="none" strike="noStrike" dirty="0">
                        <a:solidFill>
                          <a:srgbClr val="E00710"/>
                        </a:solidFill>
                        <a:effectLst/>
                        <a:latin typeface="Calibri" panose="020F0502020204030204" pitchFamily="34" charset="0"/>
                      </a:endParaRPr>
                    </a:p>
                  </a:txBody>
                  <a:tcPr marL="5921" marR="5921" marT="5921" marB="0" anchor="b">
                    <a:noFill/>
                  </a:tcPr>
                </a:tc>
                <a:tc>
                  <a:txBody>
                    <a:bodyPr/>
                    <a:lstStyle/>
                    <a:p>
                      <a:pPr marL="0" algn="r" defTabSz="914400" rtl="0" eaLnBrk="1" fontAlgn="b" latinLnBrk="0" hangingPunct="1"/>
                      <a:r>
                        <a:rPr lang="de-DE" sz="1100" b="0" i="0" u="none" strike="noStrike" kern="1200" dirty="0">
                          <a:solidFill>
                            <a:srgbClr val="018826"/>
                          </a:solidFill>
                          <a:effectLst/>
                          <a:latin typeface="Calibri" panose="020F0502020204030204" pitchFamily="34" charset="0"/>
                          <a:ea typeface="+mn-ea"/>
                          <a:cs typeface="+mn-cs"/>
                        </a:rPr>
                        <a:t>119,05</a:t>
                      </a:r>
                    </a:p>
                  </a:txBody>
                  <a:tcPr marL="9525" marR="9525" marT="9525" marB="0" anchor="b">
                    <a:noFill/>
                  </a:tcPr>
                </a:tc>
                <a:extLst>
                  <a:ext uri="{0D108BD9-81ED-4DB2-BD59-A6C34878D82A}">
                    <a16:rowId xmlns:a16="http://schemas.microsoft.com/office/drawing/2014/main" val="10007"/>
                  </a:ext>
                </a:extLst>
              </a:tr>
              <a:tr h="171701">
                <a:tc>
                  <a:txBody>
                    <a:bodyPr/>
                    <a:lstStyle/>
                    <a:p>
                      <a:pPr algn="l" fontAlgn="b"/>
                      <a:r>
                        <a:rPr lang="de-DE" sz="1000" u="none" strike="noStrike" dirty="0">
                          <a:solidFill>
                            <a:srgbClr val="004584"/>
                          </a:solidFill>
                          <a:effectLst/>
                        </a:rPr>
                        <a:t>Mecklenburg-</a:t>
                      </a:r>
                      <a:r>
                        <a:rPr lang="de-DE" sz="1000" u="none" strike="noStrike" dirty="0" err="1">
                          <a:solidFill>
                            <a:srgbClr val="004584"/>
                          </a:solidFill>
                          <a:effectLst/>
                        </a:rPr>
                        <a:t>Vorp</a:t>
                      </a:r>
                      <a:r>
                        <a:rPr lang="de-DE" sz="1000" u="none" strike="noStrike" dirty="0">
                          <a:solidFill>
                            <a:srgbClr val="004584"/>
                          </a:solidFill>
                          <a:effectLst/>
                        </a:rPr>
                        <a:t>.</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1.214</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839</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2.053</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018826"/>
                          </a:solidFill>
                          <a:effectLst/>
                        </a:rPr>
                        <a:t>40,9%</a:t>
                      </a:r>
                      <a:endParaRPr lang="de-DE" sz="1000" b="0" i="0" u="none" strike="noStrike" dirty="0">
                        <a:solidFill>
                          <a:srgbClr val="018826"/>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E00710"/>
                          </a:solidFill>
                          <a:effectLst/>
                          <a:latin typeface="Calibri" panose="020F0502020204030204" pitchFamily="34" charset="0"/>
                        </a:rPr>
                        <a:t>520,68</a:t>
                      </a:r>
                    </a:p>
                  </a:txBody>
                  <a:tcPr marL="9525" marR="9525" marT="9525" marB="0" anchor="b">
                    <a:noFill/>
                  </a:tcPr>
                </a:tc>
                <a:extLst>
                  <a:ext uri="{0D108BD9-81ED-4DB2-BD59-A6C34878D82A}">
                    <a16:rowId xmlns:a16="http://schemas.microsoft.com/office/drawing/2014/main" val="10008"/>
                  </a:ext>
                </a:extLst>
              </a:tr>
              <a:tr h="171701">
                <a:tc>
                  <a:txBody>
                    <a:bodyPr/>
                    <a:lstStyle/>
                    <a:p>
                      <a:pPr algn="l" fontAlgn="b"/>
                      <a:r>
                        <a:rPr lang="de-DE" sz="1000" u="none" strike="noStrike" dirty="0">
                          <a:solidFill>
                            <a:srgbClr val="004584"/>
                          </a:solidFill>
                          <a:effectLst/>
                        </a:rPr>
                        <a:t>Berlin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800</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1.243</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2.043</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41A8DE"/>
                          </a:solidFill>
                          <a:effectLst/>
                        </a:rPr>
                        <a:t>60,8%</a:t>
                      </a:r>
                      <a:endParaRPr lang="de-DE" sz="1000" b="0" i="0" u="none" strike="noStrike" dirty="0">
                        <a:solidFill>
                          <a:srgbClr val="41A8DE"/>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41A8DE"/>
                          </a:solidFill>
                          <a:effectLst/>
                          <a:latin typeface="Calibri" panose="020F0502020204030204" pitchFamily="34" charset="0"/>
                        </a:rPr>
                        <a:t>338,03</a:t>
                      </a:r>
                    </a:p>
                  </a:txBody>
                  <a:tcPr marL="9525" marR="9525" marT="9525" marB="0" anchor="b">
                    <a:noFill/>
                  </a:tcPr>
                </a:tc>
                <a:extLst>
                  <a:ext uri="{0D108BD9-81ED-4DB2-BD59-A6C34878D82A}">
                    <a16:rowId xmlns:a16="http://schemas.microsoft.com/office/drawing/2014/main" val="10009"/>
                  </a:ext>
                </a:extLst>
              </a:tr>
              <a:tr h="171701">
                <a:tc>
                  <a:txBody>
                    <a:bodyPr/>
                    <a:lstStyle/>
                    <a:p>
                      <a:pPr algn="l" fontAlgn="b"/>
                      <a:r>
                        <a:rPr lang="de-DE" sz="1000" u="none" strike="noStrike" dirty="0">
                          <a:solidFill>
                            <a:srgbClr val="004584"/>
                          </a:solidFill>
                          <a:effectLst/>
                        </a:rPr>
                        <a:t>Baden-Württemberg</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480</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745</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1.225</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41A8DE"/>
                          </a:solidFill>
                          <a:effectLst/>
                        </a:rPr>
                        <a:t>60,8%</a:t>
                      </a:r>
                      <a:endParaRPr lang="de-DE" sz="1000" b="0" i="0" u="none" strike="noStrike" dirty="0">
                        <a:solidFill>
                          <a:srgbClr val="41A8DE"/>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kern="1200" dirty="0">
                          <a:solidFill>
                            <a:srgbClr val="018826"/>
                          </a:solidFill>
                          <a:effectLst/>
                          <a:latin typeface="Calibri" panose="020F0502020204030204" pitchFamily="34" charset="0"/>
                          <a:ea typeface="+mn-ea"/>
                          <a:cs typeface="+mn-cs"/>
                        </a:rPr>
                        <a:t>66,94</a:t>
                      </a:r>
                    </a:p>
                  </a:txBody>
                  <a:tcPr marL="9525" marR="9525" marT="9525" marB="0" anchor="b">
                    <a:noFill/>
                  </a:tcPr>
                </a:tc>
                <a:extLst>
                  <a:ext uri="{0D108BD9-81ED-4DB2-BD59-A6C34878D82A}">
                    <a16:rowId xmlns:a16="http://schemas.microsoft.com/office/drawing/2014/main" val="10010"/>
                  </a:ext>
                </a:extLst>
              </a:tr>
              <a:tr h="171701">
                <a:tc>
                  <a:txBody>
                    <a:bodyPr/>
                    <a:lstStyle/>
                    <a:p>
                      <a:pPr algn="l" fontAlgn="b"/>
                      <a:r>
                        <a:rPr lang="de-DE" sz="1000" u="none" strike="noStrike" dirty="0">
                          <a:solidFill>
                            <a:srgbClr val="004584"/>
                          </a:solidFill>
                          <a:effectLst/>
                        </a:rPr>
                        <a:t>Rheinland-Pfalz</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357</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775</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1.132</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E00710"/>
                          </a:solidFill>
                          <a:effectLst/>
                        </a:rPr>
                        <a:t>68,5%</a:t>
                      </a:r>
                      <a:endParaRPr lang="de-DE" sz="1000" b="0" i="0" u="none" strike="noStrike" dirty="0">
                        <a:solidFill>
                          <a:srgbClr val="E00710"/>
                        </a:solidFill>
                        <a:effectLst/>
                        <a:latin typeface="Calibri" panose="020F0502020204030204" pitchFamily="34" charset="0"/>
                      </a:endParaRPr>
                    </a:p>
                  </a:txBody>
                  <a:tcPr marL="5921" marR="5921" marT="5921" marB="0" anchor="b">
                    <a:noFill/>
                  </a:tcPr>
                </a:tc>
                <a:tc>
                  <a:txBody>
                    <a:bodyPr/>
                    <a:lstStyle/>
                    <a:p>
                      <a:pPr marL="0" algn="r" defTabSz="914400" rtl="0" eaLnBrk="1" fontAlgn="b" latinLnBrk="0" hangingPunct="1"/>
                      <a:r>
                        <a:rPr lang="de-DE" sz="1100" b="0" i="0" u="none" strike="noStrike" kern="1200" dirty="0">
                          <a:solidFill>
                            <a:srgbClr val="018826"/>
                          </a:solidFill>
                          <a:effectLst/>
                          <a:latin typeface="Calibri" panose="020F0502020204030204" pitchFamily="34" charset="0"/>
                          <a:ea typeface="+mn-ea"/>
                          <a:cs typeface="+mn-cs"/>
                        </a:rPr>
                        <a:t>188,74</a:t>
                      </a:r>
                    </a:p>
                  </a:txBody>
                  <a:tcPr marL="9525" marR="9525" marT="9525" marB="0" anchor="b">
                    <a:noFill/>
                  </a:tcPr>
                </a:tc>
                <a:extLst>
                  <a:ext uri="{0D108BD9-81ED-4DB2-BD59-A6C34878D82A}">
                    <a16:rowId xmlns:a16="http://schemas.microsoft.com/office/drawing/2014/main" val="10011"/>
                  </a:ext>
                </a:extLst>
              </a:tr>
              <a:tr h="171701">
                <a:tc>
                  <a:txBody>
                    <a:bodyPr/>
                    <a:lstStyle/>
                    <a:p>
                      <a:pPr algn="l" fontAlgn="b"/>
                      <a:r>
                        <a:rPr lang="de-DE" sz="1000" u="none" strike="noStrike" dirty="0">
                          <a:solidFill>
                            <a:srgbClr val="004584"/>
                          </a:solidFill>
                          <a:effectLst/>
                        </a:rPr>
                        <a:t>Hessen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403</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627</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1.030</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41A8DE"/>
                          </a:solidFill>
                          <a:effectLst/>
                        </a:rPr>
                        <a:t>60,9%</a:t>
                      </a:r>
                      <a:endParaRPr lang="de-DE" sz="1000" b="0" i="0" u="none" strike="noStrike" dirty="0">
                        <a:solidFill>
                          <a:srgbClr val="41A8DE"/>
                        </a:solidFill>
                        <a:effectLst/>
                        <a:latin typeface="Calibri" panose="020F0502020204030204" pitchFamily="34" charset="0"/>
                      </a:endParaRPr>
                    </a:p>
                  </a:txBody>
                  <a:tcPr marL="5921" marR="5921" marT="5921" marB="0" anchor="b">
                    <a:noFill/>
                  </a:tcPr>
                </a:tc>
                <a:tc>
                  <a:txBody>
                    <a:bodyPr/>
                    <a:lstStyle/>
                    <a:p>
                      <a:pPr marL="0" algn="r" defTabSz="914400" rtl="0" eaLnBrk="1" fontAlgn="b" latinLnBrk="0" hangingPunct="1"/>
                      <a:r>
                        <a:rPr lang="de-DE" sz="1100" b="0" i="0" u="none" strike="noStrike" kern="1200" dirty="0">
                          <a:solidFill>
                            <a:srgbClr val="018826"/>
                          </a:solidFill>
                          <a:effectLst/>
                          <a:latin typeface="Calibri" panose="020F0502020204030204" pitchFamily="34" charset="0"/>
                          <a:ea typeface="+mn-ea"/>
                          <a:cs typeface="+mn-cs"/>
                        </a:rPr>
                        <a:t>99,57</a:t>
                      </a:r>
                    </a:p>
                  </a:txBody>
                  <a:tcPr marL="9525" marR="9525" marT="9525" marB="0" anchor="b">
                    <a:noFill/>
                  </a:tcPr>
                </a:tc>
                <a:extLst>
                  <a:ext uri="{0D108BD9-81ED-4DB2-BD59-A6C34878D82A}">
                    <a16:rowId xmlns:a16="http://schemas.microsoft.com/office/drawing/2014/main" val="10012"/>
                  </a:ext>
                </a:extLst>
              </a:tr>
              <a:tr h="171701">
                <a:tc>
                  <a:txBody>
                    <a:bodyPr/>
                    <a:lstStyle/>
                    <a:p>
                      <a:pPr algn="l" fontAlgn="b"/>
                      <a:r>
                        <a:rPr lang="de-DE" sz="1000" u="none" strike="noStrike" dirty="0">
                          <a:solidFill>
                            <a:srgbClr val="004584"/>
                          </a:solidFill>
                          <a:effectLst/>
                        </a:rPr>
                        <a:t>Schleswig-Holstein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349</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611</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959</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E00710"/>
                          </a:solidFill>
                          <a:effectLst/>
                        </a:rPr>
                        <a:t>63,7%</a:t>
                      </a:r>
                      <a:endParaRPr lang="de-DE" sz="1000" b="0" i="0" u="none" strike="noStrike" dirty="0">
                        <a:solidFill>
                          <a:srgbClr val="E00710"/>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41A8DE"/>
                          </a:solidFill>
                          <a:effectLst/>
                          <a:latin typeface="Calibri" panose="020F0502020204030204" pitchFamily="34" charset="0"/>
                        </a:rPr>
                        <a:t>209,01</a:t>
                      </a:r>
                    </a:p>
                  </a:txBody>
                  <a:tcPr marL="9525" marR="9525" marT="9525" marB="0" anchor="b">
                    <a:noFill/>
                  </a:tcPr>
                </a:tc>
                <a:extLst>
                  <a:ext uri="{0D108BD9-81ED-4DB2-BD59-A6C34878D82A}">
                    <a16:rowId xmlns:a16="http://schemas.microsoft.com/office/drawing/2014/main" val="10013"/>
                  </a:ext>
                </a:extLst>
              </a:tr>
              <a:tr h="171701">
                <a:tc>
                  <a:txBody>
                    <a:bodyPr/>
                    <a:lstStyle/>
                    <a:p>
                      <a:pPr algn="l" fontAlgn="b"/>
                      <a:r>
                        <a:rPr lang="de-DE" sz="1000" u="none" strike="noStrike" dirty="0">
                          <a:solidFill>
                            <a:srgbClr val="004584"/>
                          </a:solidFill>
                          <a:effectLst/>
                        </a:rPr>
                        <a:t>Saarland </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199</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309</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508</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41A8DE"/>
                          </a:solidFill>
                          <a:effectLst/>
                        </a:rPr>
                        <a:t>60,9%</a:t>
                      </a:r>
                      <a:endParaRPr lang="de-DE" sz="1000" b="0" i="0" u="none" strike="noStrike" dirty="0">
                        <a:solidFill>
                          <a:srgbClr val="41A8DE"/>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41A8DE"/>
                          </a:solidFill>
                          <a:effectLst/>
                          <a:latin typeface="Calibri" panose="020F0502020204030204" pitchFamily="34" charset="0"/>
                        </a:rPr>
                        <a:t>314,65</a:t>
                      </a:r>
                    </a:p>
                  </a:txBody>
                  <a:tcPr marL="9525" marR="9525" marT="9525" marB="0" anchor="b">
                    <a:noFill/>
                  </a:tcPr>
                </a:tc>
                <a:extLst>
                  <a:ext uri="{0D108BD9-81ED-4DB2-BD59-A6C34878D82A}">
                    <a16:rowId xmlns:a16="http://schemas.microsoft.com/office/drawing/2014/main" val="10014"/>
                  </a:ext>
                </a:extLst>
              </a:tr>
              <a:tr h="171701">
                <a:tc>
                  <a:txBody>
                    <a:bodyPr/>
                    <a:lstStyle/>
                    <a:p>
                      <a:pPr algn="l" fontAlgn="b"/>
                      <a:r>
                        <a:rPr lang="de-DE" sz="1000" u="none" strike="noStrike" dirty="0">
                          <a:solidFill>
                            <a:srgbClr val="004584"/>
                          </a:solidFill>
                          <a:effectLst/>
                        </a:rPr>
                        <a:t>Bremen</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150</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a:solidFill>
                            <a:schemeClr val="bg1">
                              <a:lumMod val="50000"/>
                            </a:schemeClr>
                          </a:solidFill>
                          <a:effectLst/>
                        </a:rPr>
                        <a:t>233</a:t>
                      </a:r>
                      <a:endParaRPr lang="de-DE" sz="1000" b="0" i="0" u="none" strike="noStrike">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383</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41A8DE"/>
                          </a:solidFill>
                          <a:effectLst/>
                        </a:rPr>
                        <a:t>60,9%</a:t>
                      </a:r>
                      <a:endParaRPr lang="de-DE" sz="1000" b="0" i="0" u="none" strike="noStrike" dirty="0">
                        <a:solidFill>
                          <a:srgbClr val="41A8DE"/>
                        </a:solidFill>
                        <a:effectLst/>
                        <a:latin typeface="Calibri" panose="020F0502020204030204" pitchFamily="34" charset="0"/>
                      </a:endParaRPr>
                    </a:p>
                  </a:txBody>
                  <a:tcPr marL="5921" marR="5921" marT="5921" marB="0" anchor="b">
                    <a:noFill/>
                  </a:tcPr>
                </a:tc>
                <a:tc>
                  <a:txBody>
                    <a:bodyPr/>
                    <a:lstStyle/>
                    <a:p>
                      <a:pPr algn="r" fontAlgn="b"/>
                      <a:r>
                        <a:rPr lang="de-DE" sz="1100" b="0" i="0" u="none" strike="noStrike" dirty="0">
                          <a:solidFill>
                            <a:srgbClr val="41A8DE"/>
                          </a:solidFill>
                          <a:effectLst/>
                          <a:latin typeface="Calibri" panose="020F0502020204030204" pitchFamily="34" charset="0"/>
                        </a:rPr>
                        <a:t>344,76</a:t>
                      </a:r>
                    </a:p>
                  </a:txBody>
                  <a:tcPr marL="9525" marR="9525" marT="9525" marB="0" anchor="b">
                    <a:noFill/>
                  </a:tcPr>
                </a:tc>
                <a:extLst>
                  <a:ext uri="{0D108BD9-81ED-4DB2-BD59-A6C34878D82A}">
                    <a16:rowId xmlns:a16="http://schemas.microsoft.com/office/drawing/2014/main" val="10015"/>
                  </a:ext>
                </a:extLst>
              </a:tr>
              <a:tr h="171701">
                <a:tc>
                  <a:txBody>
                    <a:bodyPr/>
                    <a:lstStyle/>
                    <a:p>
                      <a:pPr algn="l" fontAlgn="b"/>
                      <a:r>
                        <a:rPr lang="de-DE" sz="1000" u="none" strike="noStrike" dirty="0">
                          <a:solidFill>
                            <a:srgbClr val="004584"/>
                          </a:solidFill>
                          <a:effectLst/>
                        </a:rPr>
                        <a:t>Hamburg</a:t>
                      </a:r>
                      <a:endParaRPr lang="de-DE" sz="1000" b="0" i="0" u="none" strike="noStrike" dirty="0">
                        <a:solidFill>
                          <a:srgbClr val="004584"/>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116</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180</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chemeClr val="bg1">
                              <a:lumMod val="50000"/>
                            </a:schemeClr>
                          </a:solidFill>
                          <a:effectLst/>
                        </a:rPr>
                        <a:t>296</a:t>
                      </a:r>
                      <a:endParaRPr lang="de-DE" sz="1000" b="0" i="0" u="none" strike="noStrike" dirty="0">
                        <a:solidFill>
                          <a:schemeClr val="bg1">
                            <a:lumMod val="50000"/>
                          </a:schemeClr>
                        </a:solidFill>
                        <a:effectLst/>
                        <a:latin typeface="Calibri" panose="020F0502020204030204" pitchFamily="34" charset="0"/>
                      </a:endParaRPr>
                    </a:p>
                  </a:txBody>
                  <a:tcPr marL="5921" marR="5921" marT="5921" marB="0" anchor="b">
                    <a:noFill/>
                  </a:tcPr>
                </a:tc>
                <a:tc>
                  <a:txBody>
                    <a:bodyPr/>
                    <a:lstStyle/>
                    <a:p>
                      <a:pPr algn="r" fontAlgn="b"/>
                      <a:r>
                        <a:rPr lang="de-DE" sz="1000" u="none" strike="noStrike" dirty="0">
                          <a:solidFill>
                            <a:srgbClr val="41A8DE"/>
                          </a:solidFill>
                          <a:effectLst/>
                        </a:rPr>
                        <a:t>60,9%</a:t>
                      </a:r>
                      <a:endParaRPr lang="de-DE" sz="1000" b="0" i="0" u="none" strike="noStrike" dirty="0">
                        <a:solidFill>
                          <a:srgbClr val="41A8DE"/>
                        </a:solidFill>
                        <a:effectLst/>
                        <a:latin typeface="Calibri" panose="020F0502020204030204" pitchFamily="34" charset="0"/>
                      </a:endParaRPr>
                    </a:p>
                  </a:txBody>
                  <a:tcPr marL="5921" marR="5921" marT="5921" marB="0" anchor="b">
                    <a:noFill/>
                  </a:tcPr>
                </a:tc>
                <a:tc>
                  <a:txBody>
                    <a:bodyPr/>
                    <a:lstStyle/>
                    <a:p>
                      <a:pPr marL="0" algn="r" defTabSz="914400" rtl="0" eaLnBrk="1" fontAlgn="b" latinLnBrk="0" hangingPunct="1"/>
                      <a:r>
                        <a:rPr lang="de-DE" sz="1100" b="0" i="0" u="none" strike="noStrike" kern="1200" dirty="0">
                          <a:solidFill>
                            <a:srgbClr val="018826"/>
                          </a:solidFill>
                          <a:effectLst/>
                          <a:latin typeface="Calibri" panose="020F0502020204030204" pitchFamily="34" charset="0"/>
                          <a:ea typeface="+mn-ea"/>
                          <a:cs typeface="+mn-cs"/>
                        </a:rPr>
                        <a:t>97,25</a:t>
                      </a:r>
                    </a:p>
                  </a:txBody>
                  <a:tcPr marL="9525" marR="9525" marT="9525" marB="0" anchor="b">
                    <a:noFill/>
                  </a:tcPr>
                </a:tc>
                <a:extLst>
                  <a:ext uri="{0D108BD9-81ED-4DB2-BD59-A6C34878D82A}">
                    <a16:rowId xmlns:a16="http://schemas.microsoft.com/office/drawing/2014/main" val="10016"/>
                  </a:ext>
                </a:extLst>
              </a:tr>
            </a:tbl>
          </a:graphicData>
        </a:graphic>
      </p:graphicFrame>
      <p:cxnSp>
        <p:nvCxnSpPr>
          <p:cNvPr id="6" name="Gerade Verbindung mit Pfeil 5"/>
          <p:cNvCxnSpPr/>
          <p:nvPr/>
        </p:nvCxnSpPr>
        <p:spPr>
          <a:xfrm>
            <a:off x="5220072" y="2264666"/>
            <a:ext cx="0" cy="253119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7956376" y="4250000"/>
            <a:ext cx="1152128" cy="553998"/>
          </a:xfrm>
          <a:prstGeom prst="rect">
            <a:avLst/>
          </a:prstGeom>
          <a:noFill/>
        </p:spPr>
        <p:txBody>
          <a:bodyPr wrap="square" rtlCol="0">
            <a:spAutoFit/>
          </a:bodyPr>
          <a:lstStyle/>
          <a:p>
            <a:pPr marL="268288" indent="-268288">
              <a:tabLst>
                <a:tab pos="268288" algn="l"/>
              </a:tabLst>
            </a:pPr>
            <a:r>
              <a:rPr lang="de-DE" sz="1000" dirty="0"/>
              <a:t>Quelle:</a:t>
            </a:r>
          </a:p>
          <a:p>
            <a:r>
              <a:rPr lang="de-DE" sz="1000" dirty="0"/>
              <a:t>Partnerschafts-vereinbarung</a:t>
            </a:r>
          </a:p>
        </p:txBody>
      </p:sp>
      <p:sp>
        <p:nvSpPr>
          <p:cNvPr id="8" name="Textfeld 7">
            <a:extLst>
              <a:ext uri="{FF2B5EF4-FFF2-40B4-BE49-F238E27FC236}">
                <a16:creationId xmlns:a16="http://schemas.microsoft.com/office/drawing/2014/main" id="{E2BA0ADA-4C7A-0232-7FC9-8FB203440181}"/>
              </a:ext>
            </a:extLst>
          </p:cNvPr>
          <p:cNvSpPr txBox="1"/>
          <p:nvPr/>
        </p:nvSpPr>
        <p:spPr>
          <a:xfrm>
            <a:off x="7593472" y="2881848"/>
            <a:ext cx="1443024" cy="430887"/>
          </a:xfrm>
          <a:prstGeom prst="rect">
            <a:avLst/>
          </a:prstGeom>
          <a:noFill/>
        </p:spPr>
        <p:txBody>
          <a:bodyPr wrap="none" rtlCol="0">
            <a:spAutoFit/>
          </a:bodyPr>
          <a:lstStyle/>
          <a:p>
            <a:pPr algn="ctr"/>
            <a:r>
              <a:rPr lang="en-GB" sz="1100" dirty="0">
                <a:latin typeface="Calibri" panose="020F0502020204030204" pitchFamily="34" charset="0"/>
                <a:cs typeface="Calibri" panose="020F0502020204030204" pitchFamily="34" charset="0"/>
              </a:rPr>
              <a:t>Unionsbeiträge</a:t>
            </a:r>
          </a:p>
          <a:p>
            <a:pPr algn="ctr"/>
            <a:r>
              <a:rPr lang="en-GB" sz="1100" dirty="0" err="1">
                <a:latin typeface="Calibri" panose="020F0502020204030204" pitchFamily="34" charset="0"/>
                <a:cs typeface="Calibri" panose="020F0502020204030204" pitchFamily="34" charset="0"/>
              </a:rPr>
              <a:t>ohne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Technische</a:t>
            </a:r>
            <a:r>
              <a:rPr lang="en-GB" sz="1100" dirty="0">
                <a:latin typeface="Calibri" panose="020F0502020204030204" pitchFamily="34" charset="0"/>
                <a:cs typeface="Calibri" panose="020F0502020204030204" pitchFamily="34" charset="0"/>
              </a:rPr>
              <a:t> </a:t>
            </a:r>
            <a:r>
              <a:rPr lang="en-GB" sz="1100" dirty="0" err="1">
                <a:latin typeface="Calibri" panose="020F0502020204030204" pitchFamily="34" charset="0"/>
                <a:cs typeface="Calibri" panose="020F0502020204030204" pitchFamily="34" charset="0"/>
              </a:rPr>
              <a:t>Hilfe</a:t>
            </a:r>
            <a:endParaRPr lang="en-GB" sz="1100" dirty="0">
              <a:latin typeface="Calibri" panose="020F0502020204030204" pitchFamily="34" charset="0"/>
              <a:cs typeface="Calibri" panose="020F0502020204030204" pitchFamily="34" charset="0"/>
            </a:endParaRPr>
          </a:p>
        </p:txBody>
      </p:sp>
      <p:sp>
        <p:nvSpPr>
          <p:cNvPr id="5" name="Datumsplatzhalter 6">
            <a:extLst>
              <a:ext uri="{FF2B5EF4-FFF2-40B4-BE49-F238E27FC236}">
                <a16:creationId xmlns:a16="http://schemas.microsoft.com/office/drawing/2014/main" id="{00AB1A8C-B572-EE4D-B2F0-B5FF187491B9}"/>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9" name="Fußzeilenplatzhalter 7">
            <a:extLst>
              <a:ext uri="{FF2B5EF4-FFF2-40B4-BE49-F238E27FC236}">
                <a16:creationId xmlns:a16="http://schemas.microsoft.com/office/drawing/2014/main" id="{59064734-3EC3-2918-93A3-27B6F92C8C51}"/>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10" name="Foliennummernplatzhalter 8">
            <a:extLst>
              <a:ext uri="{FF2B5EF4-FFF2-40B4-BE49-F238E27FC236}">
                <a16:creationId xmlns:a16="http://schemas.microsoft.com/office/drawing/2014/main" id="{835FD2BD-3B34-B0E3-A5F6-B8A1AB3DD764}"/>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25</a:t>
            </a:fld>
            <a:endParaRPr lang="de-DE" dirty="0"/>
          </a:p>
        </p:txBody>
      </p:sp>
    </p:spTree>
    <p:extLst>
      <p:ext uri="{BB962C8B-B14F-4D97-AF65-F5344CB8AC3E}">
        <p14:creationId xmlns:p14="http://schemas.microsoft.com/office/powerpoint/2010/main" val="1466817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EFRE/JTF-Programm NRW</a:t>
            </a:r>
          </a:p>
        </p:txBody>
      </p:sp>
      <p:sp>
        <p:nvSpPr>
          <p:cNvPr id="6" name="Textplatzhalter 5"/>
          <p:cNvSpPr>
            <a:spLocks noGrp="1"/>
          </p:cNvSpPr>
          <p:nvPr>
            <p:ph type="body" sz="quarter" idx="10"/>
          </p:nvPr>
        </p:nvSpPr>
        <p:spPr/>
        <p:txBody>
          <a:bodyPr/>
          <a:lstStyle/>
          <a:p>
            <a:r>
              <a:rPr lang="de-DE" dirty="0"/>
              <a:t>Mittelverteilung nach Prioritäten</a:t>
            </a:r>
          </a:p>
        </p:txBody>
      </p:sp>
      <p:graphicFrame>
        <p:nvGraphicFramePr>
          <p:cNvPr id="7" name="Diagramm 6">
            <a:extLst>
              <a:ext uri="{FF2B5EF4-FFF2-40B4-BE49-F238E27FC236}">
                <a16:creationId xmlns:a16="http://schemas.microsoft.com/office/drawing/2014/main" id="{7E21633F-35A0-599F-87BB-1B5FF5F1F10E}"/>
              </a:ext>
            </a:extLst>
          </p:cNvPr>
          <p:cNvGraphicFramePr>
            <a:graphicFrameLocks/>
          </p:cNvGraphicFramePr>
          <p:nvPr/>
        </p:nvGraphicFramePr>
        <p:xfrm>
          <a:off x="755576" y="1707654"/>
          <a:ext cx="7128792"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06965127-EF2E-E9AC-84E4-96433962406F}"/>
              </a:ext>
            </a:extLst>
          </p:cNvPr>
          <p:cNvSpPr txBox="1"/>
          <p:nvPr/>
        </p:nvSpPr>
        <p:spPr>
          <a:xfrm>
            <a:off x="7092280" y="4250000"/>
            <a:ext cx="2051720" cy="553998"/>
          </a:xfrm>
          <a:prstGeom prst="rect">
            <a:avLst/>
          </a:prstGeom>
          <a:noFill/>
        </p:spPr>
        <p:txBody>
          <a:bodyPr wrap="square" rIns="46800" rtlCol="0">
            <a:spAutoFit/>
          </a:bodyPr>
          <a:lstStyle/>
          <a:p>
            <a:pPr marL="268288" indent="-268288">
              <a:tabLst>
                <a:tab pos="268288" algn="l"/>
              </a:tabLst>
            </a:pPr>
            <a:r>
              <a:rPr lang="de-DE" sz="1000" dirty="0"/>
              <a:t>Quelle:</a:t>
            </a:r>
          </a:p>
          <a:p>
            <a:r>
              <a:rPr lang="de-DE" sz="1000" dirty="0"/>
              <a:t>Regionale Innovationsstrategie des Landes Nordrhein-Westfalen</a:t>
            </a:r>
          </a:p>
        </p:txBody>
      </p:sp>
      <p:sp>
        <p:nvSpPr>
          <p:cNvPr id="3" name="Datumsplatzhalter 6">
            <a:extLst>
              <a:ext uri="{FF2B5EF4-FFF2-40B4-BE49-F238E27FC236}">
                <a16:creationId xmlns:a16="http://schemas.microsoft.com/office/drawing/2014/main" id="{01A9D0BF-A0FD-C9C7-6232-D4279D1F0A2F}"/>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4" name="Fußzeilenplatzhalter 7">
            <a:extLst>
              <a:ext uri="{FF2B5EF4-FFF2-40B4-BE49-F238E27FC236}">
                <a16:creationId xmlns:a16="http://schemas.microsoft.com/office/drawing/2014/main" id="{33C507BF-88D0-5F21-D8A4-AAC4376F3DD9}"/>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BA1B5BFC-E45B-9E05-6CA4-AD4E0B42A109}"/>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26</a:t>
            </a:fld>
            <a:endParaRPr lang="de-DE" dirty="0"/>
          </a:p>
        </p:txBody>
      </p:sp>
    </p:spTree>
    <p:extLst>
      <p:ext uri="{BB962C8B-B14F-4D97-AF65-F5344CB8AC3E}">
        <p14:creationId xmlns:p14="http://schemas.microsoft.com/office/powerpoint/2010/main" val="228559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Inhaltsplatzhalter 2"/>
          <p:cNvSpPr>
            <a:spLocks noGrp="1"/>
          </p:cNvSpPr>
          <p:nvPr>
            <p:ph idx="1"/>
          </p:nvPr>
        </p:nvSpPr>
        <p:spPr/>
        <p:txBody>
          <a:bodyPr/>
          <a:lstStyle/>
          <a:p>
            <a:r>
              <a:rPr lang="de-DE" dirty="0"/>
              <a:t>Maßnahmen der Priorität </a:t>
            </a:r>
            <a:r>
              <a:rPr lang="de-DE" dirty="0">
                <a:solidFill>
                  <a:srgbClr val="E00710"/>
                </a:solidFill>
              </a:rPr>
              <a:t>„Innovatives NRW“</a:t>
            </a:r>
          </a:p>
          <a:p>
            <a:pPr marL="536575" lvl="2" indent="-357188">
              <a:buFont typeface="+mj-lt"/>
              <a:buAutoNum type="arabicPeriod"/>
            </a:pPr>
            <a:r>
              <a:rPr lang="de-DE" dirty="0"/>
              <a:t>Innovationswettbewerbe</a:t>
            </a:r>
          </a:p>
          <a:p>
            <a:pPr marL="808038" lvl="3" indent="-271463">
              <a:buClr>
                <a:srgbClr val="004584"/>
              </a:buClr>
              <a:tabLst>
                <a:tab pos="808038" algn="l"/>
              </a:tabLst>
            </a:pPr>
            <a:r>
              <a:rPr lang="de-DE" dirty="0"/>
              <a:t>F+I in Kooperationsprojekten zwischen Unternehmen oder mit Wissenschaft und Forschungseinrichtungen für Entwicklungen bis zur Marktreife</a:t>
            </a:r>
          </a:p>
          <a:p>
            <a:pPr marL="808038" lvl="3" indent="-271463">
              <a:buClr>
                <a:srgbClr val="004584"/>
              </a:buClr>
              <a:tabLst>
                <a:tab pos="808038" algn="l"/>
              </a:tabLst>
            </a:pPr>
            <a:r>
              <a:rPr lang="de-DE" dirty="0"/>
              <a:t>Thematische Ausrichtung auf Innovationsfelder der RIS NRW</a:t>
            </a:r>
          </a:p>
          <a:p>
            <a:pPr marL="808038" lvl="3" indent="-271463">
              <a:buClr>
                <a:srgbClr val="004584"/>
              </a:buClr>
              <a:tabLst>
                <a:tab pos="808038" algn="l"/>
              </a:tabLst>
            </a:pPr>
            <a:r>
              <a:rPr lang="de-DE" dirty="0"/>
              <a:t>Förderung aus HEU resultierender </a:t>
            </a:r>
            <a:r>
              <a:rPr lang="de-DE" dirty="0">
                <a:solidFill>
                  <a:srgbClr val="004584"/>
                </a:solidFill>
              </a:rPr>
              <a:t>internationaler</a:t>
            </a:r>
            <a:r>
              <a:rPr lang="de-DE" dirty="0"/>
              <a:t> Kooperationsprojekte</a:t>
            </a:r>
          </a:p>
          <a:p>
            <a:pPr marL="536575" lvl="2" indent="-357188">
              <a:buFont typeface="+mj-lt"/>
              <a:buAutoNum type="arabicPeriod"/>
            </a:pPr>
            <a:r>
              <a:rPr lang="de-DE" dirty="0"/>
              <a:t>Forschungsinfrastruktur</a:t>
            </a:r>
          </a:p>
          <a:p>
            <a:pPr marL="536575" lvl="2" indent="-357188">
              <a:buFont typeface="+mj-lt"/>
              <a:buAutoNum type="arabicPeriod"/>
            </a:pPr>
            <a:r>
              <a:rPr lang="de-DE" dirty="0"/>
              <a:t>Patentverwertung</a:t>
            </a:r>
          </a:p>
          <a:p>
            <a:pPr marL="536575" lvl="2" indent="-357188">
              <a:buFont typeface="+mj-lt"/>
              <a:buAutoNum type="arabicPeriod"/>
            </a:pPr>
            <a:r>
              <a:rPr lang="de-DE" dirty="0"/>
              <a:t>Wissens- und Technologietransfer</a:t>
            </a:r>
          </a:p>
          <a:p>
            <a:pPr marL="457200" lvl="1" indent="-457200">
              <a:buAutoNum type="arabicPeriod"/>
            </a:pPr>
            <a:endParaRPr lang="de-DE" dirty="0"/>
          </a:p>
        </p:txBody>
      </p:sp>
      <p:sp>
        <p:nvSpPr>
          <p:cNvPr id="4" name="Datumsplatzhalter 3">
            <a:extLst>
              <a:ext uri="{FF2B5EF4-FFF2-40B4-BE49-F238E27FC236}">
                <a16:creationId xmlns:a16="http://schemas.microsoft.com/office/drawing/2014/main" id="{44948E91-4FD6-A224-3A68-09ACEF01BBEC}"/>
              </a:ext>
            </a:extLst>
          </p:cNvPr>
          <p:cNvSpPr>
            <a:spLocks noGrp="1"/>
          </p:cNvSpPr>
          <p:nvPr>
            <p:ph type="dt" sz="half" idx="2"/>
          </p:nvPr>
        </p:nvSpPr>
        <p:spPr/>
        <p:txBody>
          <a:bodyPr/>
          <a:lstStyle/>
          <a:p>
            <a:r>
              <a:rPr lang="de-DE"/>
              <a:t>31.03.2023</a:t>
            </a:r>
            <a:endParaRPr lang="de-DE" dirty="0"/>
          </a:p>
        </p:txBody>
      </p:sp>
      <p:sp>
        <p:nvSpPr>
          <p:cNvPr id="5" name="Fußzeilenplatzhalter 4">
            <a:extLst>
              <a:ext uri="{FF2B5EF4-FFF2-40B4-BE49-F238E27FC236}">
                <a16:creationId xmlns:a16="http://schemas.microsoft.com/office/drawing/2014/main" id="{9D642B98-7195-6B4F-CA5D-E522949D5396}"/>
              </a:ext>
            </a:extLst>
          </p:cNvPr>
          <p:cNvSpPr>
            <a:spLocks noGrp="1"/>
          </p:cNvSpPr>
          <p:nvPr>
            <p:ph type="ftr" sz="quarter" idx="3"/>
          </p:nvPr>
        </p:nvSpPr>
        <p:spPr/>
        <p:txBody>
          <a:bodyPr/>
          <a:lstStyle/>
          <a:p>
            <a:r>
              <a:rPr lang="de-DE">
                <a:solidFill>
                  <a:srgbClr val="898989"/>
                </a:solidFill>
              </a:rPr>
              <a:t>EFRE/JTF-Programm NRW</a:t>
            </a:r>
            <a:endParaRPr lang="de-DE" dirty="0">
              <a:solidFill>
                <a:srgbClr val="898989"/>
              </a:solidFill>
            </a:endParaRPr>
          </a:p>
        </p:txBody>
      </p:sp>
      <p:sp>
        <p:nvSpPr>
          <p:cNvPr id="6" name="Foliennummernplatzhalter 5">
            <a:extLst>
              <a:ext uri="{FF2B5EF4-FFF2-40B4-BE49-F238E27FC236}">
                <a16:creationId xmlns:a16="http://schemas.microsoft.com/office/drawing/2014/main" id="{24CA4E6B-879E-85EB-AF08-D8721777BACA}"/>
              </a:ext>
            </a:extLst>
          </p:cNvPr>
          <p:cNvSpPr>
            <a:spLocks noGrp="1"/>
          </p:cNvSpPr>
          <p:nvPr>
            <p:ph type="sldNum" sz="quarter" idx="4"/>
          </p:nvPr>
        </p:nvSpPr>
        <p:spPr/>
        <p:txBody>
          <a:bodyPr/>
          <a:lstStyle/>
          <a:p>
            <a:fld id="{451AA64C-E0B0-46F1-8CD3-03730F1A5CF9}" type="slidenum">
              <a:rPr lang="de-DE" smtClean="0"/>
              <a:pPr/>
              <a:t>27</a:t>
            </a:fld>
            <a:endParaRPr lang="de-DE" dirty="0"/>
          </a:p>
        </p:txBody>
      </p:sp>
    </p:spTree>
    <p:extLst>
      <p:ext uri="{BB962C8B-B14F-4D97-AF65-F5344CB8AC3E}">
        <p14:creationId xmlns:p14="http://schemas.microsoft.com/office/powerpoint/2010/main" val="351850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Inhaltsplatzhalter 2"/>
          <p:cNvSpPr>
            <a:spLocks noGrp="1"/>
          </p:cNvSpPr>
          <p:nvPr>
            <p:ph idx="1"/>
          </p:nvPr>
        </p:nvSpPr>
        <p:spPr/>
        <p:txBody>
          <a:bodyPr/>
          <a:lstStyle/>
          <a:p>
            <a:r>
              <a:rPr lang="de-DE" dirty="0"/>
              <a:t>Maßnahmen der Priorität </a:t>
            </a:r>
            <a:r>
              <a:rPr lang="de-DE" dirty="0">
                <a:solidFill>
                  <a:srgbClr val="018826"/>
                </a:solidFill>
              </a:rPr>
              <a:t>„Nachhaltiges NRW“</a:t>
            </a:r>
          </a:p>
          <a:p>
            <a:pPr marL="536575" lvl="2" indent="-357188">
              <a:buFont typeface="+mj-lt"/>
              <a:buAutoNum type="arabicPeriod"/>
            </a:pPr>
            <a:r>
              <a:rPr lang="de-DE" dirty="0"/>
              <a:t>Stadt- und Quartiersentwicklung</a:t>
            </a:r>
          </a:p>
          <a:p>
            <a:pPr marL="536575" lvl="2" indent="-357188">
              <a:buFont typeface="+mj-lt"/>
              <a:buAutoNum type="arabicPeriod"/>
            </a:pPr>
            <a:r>
              <a:rPr lang="de-DE" dirty="0"/>
              <a:t>Attraktivitätssteigerung von Kultur, Naturerbe und </a:t>
            </a:r>
            <a:br>
              <a:rPr lang="de-DE" dirty="0"/>
            </a:br>
            <a:r>
              <a:rPr lang="de-DE" dirty="0"/>
              <a:t>nachhaltigem Tourismus</a:t>
            </a:r>
          </a:p>
          <a:p>
            <a:r>
              <a:rPr lang="de-DE" dirty="0"/>
              <a:t>Maßnahmen der Priorität </a:t>
            </a:r>
            <a:r>
              <a:rPr lang="de-DE" dirty="0">
                <a:solidFill>
                  <a:srgbClr val="EDCD0D"/>
                </a:solidFill>
              </a:rPr>
              <a:t>„Mobiles NRW“</a:t>
            </a:r>
          </a:p>
          <a:p>
            <a:pPr marL="631825" lvl="2" indent="-457200">
              <a:buFont typeface="+mj-lt"/>
              <a:buAutoNum type="arabicPeriod"/>
            </a:pPr>
            <a:r>
              <a:rPr lang="de-DE" dirty="0"/>
              <a:t>Nachhaltige städtische Mobilität</a:t>
            </a:r>
          </a:p>
          <a:p>
            <a:pPr marL="457200" lvl="1" indent="-457200">
              <a:buAutoNum type="arabicPeriod"/>
            </a:pPr>
            <a:endParaRPr lang="de-DE" dirty="0"/>
          </a:p>
        </p:txBody>
      </p:sp>
      <p:sp>
        <p:nvSpPr>
          <p:cNvPr id="4" name="Datumsplatzhalter 3">
            <a:extLst>
              <a:ext uri="{FF2B5EF4-FFF2-40B4-BE49-F238E27FC236}">
                <a16:creationId xmlns:a16="http://schemas.microsoft.com/office/drawing/2014/main" id="{069E9D7E-3909-5F8E-A55A-860403510C41}"/>
              </a:ext>
            </a:extLst>
          </p:cNvPr>
          <p:cNvSpPr>
            <a:spLocks noGrp="1"/>
          </p:cNvSpPr>
          <p:nvPr>
            <p:ph type="dt" sz="half" idx="2"/>
          </p:nvPr>
        </p:nvSpPr>
        <p:spPr/>
        <p:txBody>
          <a:bodyPr/>
          <a:lstStyle/>
          <a:p>
            <a:r>
              <a:rPr lang="de-DE"/>
              <a:t>31.03.2023</a:t>
            </a:r>
            <a:endParaRPr lang="de-DE" dirty="0"/>
          </a:p>
        </p:txBody>
      </p:sp>
      <p:sp>
        <p:nvSpPr>
          <p:cNvPr id="5" name="Fußzeilenplatzhalter 4">
            <a:extLst>
              <a:ext uri="{FF2B5EF4-FFF2-40B4-BE49-F238E27FC236}">
                <a16:creationId xmlns:a16="http://schemas.microsoft.com/office/drawing/2014/main" id="{DD5F1A27-77FE-F605-2964-9F95159EC84D}"/>
              </a:ext>
            </a:extLst>
          </p:cNvPr>
          <p:cNvSpPr>
            <a:spLocks noGrp="1"/>
          </p:cNvSpPr>
          <p:nvPr>
            <p:ph type="ftr" sz="quarter" idx="3"/>
          </p:nvPr>
        </p:nvSpPr>
        <p:spPr/>
        <p:txBody>
          <a:bodyPr/>
          <a:lstStyle/>
          <a:p>
            <a:r>
              <a:rPr lang="de-DE">
                <a:solidFill>
                  <a:srgbClr val="898989"/>
                </a:solidFill>
              </a:rPr>
              <a:t>EFRE/JTF-Programm NRW</a:t>
            </a:r>
            <a:endParaRPr lang="de-DE" dirty="0">
              <a:solidFill>
                <a:srgbClr val="898989"/>
              </a:solidFill>
            </a:endParaRPr>
          </a:p>
        </p:txBody>
      </p:sp>
      <p:sp>
        <p:nvSpPr>
          <p:cNvPr id="6" name="Foliennummernplatzhalter 5">
            <a:extLst>
              <a:ext uri="{FF2B5EF4-FFF2-40B4-BE49-F238E27FC236}">
                <a16:creationId xmlns:a16="http://schemas.microsoft.com/office/drawing/2014/main" id="{2A178E14-0A67-A37F-BF0D-F9DCC53E9047}"/>
              </a:ext>
            </a:extLst>
          </p:cNvPr>
          <p:cNvSpPr>
            <a:spLocks noGrp="1"/>
          </p:cNvSpPr>
          <p:nvPr>
            <p:ph type="sldNum" sz="quarter" idx="4"/>
          </p:nvPr>
        </p:nvSpPr>
        <p:spPr/>
        <p:txBody>
          <a:bodyPr/>
          <a:lstStyle/>
          <a:p>
            <a:fld id="{451AA64C-E0B0-46F1-8CD3-03730F1A5CF9}" type="slidenum">
              <a:rPr lang="de-DE" smtClean="0"/>
              <a:pPr/>
              <a:t>28</a:t>
            </a:fld>
            <a:endParaRPr lang="de-DE" dirty="0"/>
          </a:p>
        </p:txBody>
      </p:sp>
    </p:spTree>
    <p:extLst>
      <p:ext uri="{BB962C8B-B14F-4D97-AF65-F5344CB8AC3E}">
        <p14:creationId xmlns:p14="http://schemas.microsoft.com/office/powerpoint/2010/main" val="1365787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EFRE/JTF-Programm NRW</a:t>
            </a:r>
          </a:p>
        </p:txBody>
      </p:sp>
      <p:sp>
        <p:nvSpPr>
          <p:cNvPr id="4" name="Textplatzhalter 3"/>
          <p:cNvSpPr>
            <a:spLocks noGrp="1"/>
          </p:cNvSpPr>
          <p:nvPr>
            <p:ph type="body" sz="quarter" idx="10"/>
          </p:nvPr>
        </p:nvSpPr>
        <p:spPr/>
        <p:txBody>
          <a:bodyPr/>
          <a:lstStyle/>
          <a:p>
            <a:r>
              <a:rPr lang="de-DE" dirty="0"/>
              <a:t>Die 7 Innovationsfelder der Regionalen Innovationsstrategie NRW</a:t>
            </a:r>
          </a:p>
        </p:txBody>
      </p:sp>
      <p:graphicFrame>
        <p:nvGraphicFramePr>
          <p:cNvPr id="9" name="Tabelle 8"/>
          <p:cNvGraphicFramePr>
            <a:graphicFrameLocks noGrp="1"/>
          </p:cNvGraphicFramePr>
          <p:nvPr/>
        </p:nvGraphicFramePr>
        <p:xfrm>
          <a:off x="467544" y="1708150"/>
          <a:ext cx="5130766" cy="2907906"/>
        </p:xfrm>
        <a:graphic>
          <a:graphicData uri="http://schemas.openxmlformats.org/drawingml/2006/table">
            <a:tbl>
              <a:tblPr firstRow="1" bandRow="1">
                <a:effectLst/>
                <a:tableStyleId>{5C22544A-7EE6-4342-B048-85BDC9FD1C3A}</a:tableStyleId>
              </a:tblPr>
              <a:tblGrid>
                <a:gridCol w="360040">
                  <a:extLst>
                    <a:ext uri="{9D8B030D-6E8A-4147-A177-3AD203B41FA5}">
                      <a16:colId xmlns:a16="http://schemas.microsoft.com/office/drawing/2014/main" val="20000"/>
                    </a:ext>
                  </a:extLst>
                </a:gridCol>
                <a:gridCol w="4770726">
                  <a:extLst>
                    <a:ext uri="{9D8B030D-6E8A-4147-A177-3AD203B41FA5}">
                      <a16:colId xmlns:a16="http://schemas.microsoft.com/office/drawing/2014/main" val="20001"/>
                    </a:ext>
                  </a:extLst>
                </a:gridCol>
              </a:tblGrid>
              <a:tr h="287933">
                <a:tc>
                  <a:txBody>
                    <a:bodyPr/>
                    <a:lstStyle/>
                    <a:p>
                      <a:pPr algn="ctr"/>
                      <a:r>
                        <a:rPr lang="de-DE" sz="1600" b="1" dirty="0">
                          <a:solidFill>
                            <a:schemeClr val="accent6">
                              <a:lumMod val="90000"/>
                              <a:lumOff val="10000"/>
                            </a:schemeClr>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600" b="0" kern="1200" dirty="0">
                          <a:solidFill>
                            <a:schemeClr val="tx1">
                              <a:lumMod val="95000"/>
                              <a:lumOff val="5000"/>
                            </a:schemeClr>
                          </a:solidFill>
                          <a:effectLst/>
                          <a:latin typeface="+mn-lt"/>
                          <a:ea typeface="+mn-ea"/>
                          <a:cs typeface="+mn-cs"/>
                        </a:rPr>
                        <a:t>Innovative Werkstoffe und Intelligente Produktion</a:t>
                      </a:r>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2</a:t>
                      </a:r>
                      <a:endParaRPr lang="de-DE" sz="1600" b="1" i="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lumMod val="95000"/>
                              <a:lumOff val="5000"/>
                            </a:schemeClr>
                          </a:solidFill>
                          <a:effectLst/>
                          <a:latin typeface="+mn-lt"/>
                          <a:ea typeface="+mn-ea"/>
                          <a:cs typeface="+mn-cs"/>
                        </a:rPr>
                        <a:t>Vernetzte Mobilität und Logistik</a:t>
                      </a:r>
                      <a:endParaRPr lang="de-DE" sz="1600" b="0" i="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lumMod val="95000"/>
                              <a:lumOff val="5000"/>
                            </a:schemeClr>
                          </a:solidFill>
                          <a:effectLst/>
                          <a:latin typeface="+mn-lt"/>
                          <a:ea typeface="+mn-ea"/>
                          <a:cs typeface="+mn-cs"/>
                        </a:rPr>
                        <a:t>Umweltwirtschaft und </a:t>
                      </a:r>
                      <a:r>
                        <a:rPr lang="de-DE" sz="1600" b="0" kern="1200" dirty="0" err="1">
                          <a:solidFill>
                            <a:schemeClr val="tx1">
                              <a:lumMod val="95000"/>
                              <a:lumOff val="5000"/>
                            </a:schemeClr>
                          </a:solidFill>
                          <a:effectLst/>
                          <a:latin typeface="+mn-lt"/>
                          <a:ea typeface="+mn-ea"/>
                          <a:cs typeface="+mn-cs"/>
                        </a:rPr>
                        <a:t>Circular</a:t>
                      </a:r>
                      <a:r>
                        <a:rPr lang="de-DE" sz="1600" b="0" kern="1200" dirty="0">
                          <a:solidFill>
                            <a:schemeClr val="tx1">
                              <a:lumMod val="95000"/>
                              <a:lumOff val="5000"/>
                            </a:schemeClr>
                          </a:solidFill>
                          <a:effectLst/>
                          <a:latin typeface="+mn-lt"/>
                          <a:ea typeface="+mn-ea"/>
                          <a:cs typeface="+mn-cs"/>
                        </a:rPr>
                        <a:t> Economy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lumMod val="95000"/>
                              <a:lumOff val="5000"/>
                            </a:schemeClr>
                          </a:solidFill>
                          <a:effectLst/>
                          <a:latin typeface="+mn-lt"/>
                          <a:ea typeface="+mn-ea"/>
                          <a:cs typeface="+mn-cs"/>
                        </a:rPr>
                        <a:t>Energie und innovatives Bauen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600" b="0" kern="1200" dirty="0">
                          <a:solidFill>
                            <a:schemeClr val="tx1">
                              <a:lumMod val="95000"/>
                              <a:lumOff val="5000"/>
                            </a:schemeClr>
                          </a:solidFill>
                          <a:effectLst/>
                          <a:latin typeface="+mn-lt"/>
                          <a:ea typeface="+mn-ea"/>
                          <a:cs typeface="+mn-cs"/>
                        </a:rPr>
                        <a:t>Innovative Medizin, Gesundheit und Life Science</a:t>
                      </a:r>
                      <a:endParaRPr lang="en-US" sz="16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lumMod val="95000"/>
                              <a:lumOff val="5000"/>
                            </a:schemeClr>
                          </a:solidFill>
                          <a:effectLst/>
                          <a:latin typeface="+mn-lt"/>
                          <a:ea typeface="+mn-ea"/>
                          <a:cs typeface="+mn-cs"/>
                        </a:rPr>
                        <a:t>Kultur, Medien- und Kreativwirtschaft und innovative Dienstleistungen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lumMod val="95000"/>
                              <a:lumOff val="5000"/>
                            </a:schemeClr>
                          </a:solidFill>
                          <a:effectLst/>
                          <a:latin typeface="+mn-lt"/>
                          <a:ea typeface="+mn-ea"/>
                          <a:cs typeface="+mn-cs"/>
                        </a:rPr>
                        <a:t>Schlüsseltechnologien der Zukunft, IKT</a:t>
                      </a:r>
                      <a:br>
                        <a:rPr lang="de-DE" sz="1600" b="0" kern="1200" dirty="0">
                          <a:solidFill>
                            <a:schemeClr val="tx1">
                              <a:lumMod val="95000"/>
                              <a:lumOff val="5000"/>
                            </a:schemeClr>
                          </a:solidFill>
                          <a:effectLst/>
                          <a:latin typeface="+mn-lt"/>
                          <a:ea typeface="+mn-ea"/>
                          <a:cs typeface="+mn-cs"/>
                        </a:rPr>
                      </a:br>
                      <a:r>
                        <a:rPr lang="de-DE" sz="1600" b="0" kern="1200" dirty="0">
                          <a:solidFill>
                            <a:schemeClr val="tx1">
                              <a:lumMod val="95000"/>
                              <a:lumOff val="5000"/>
                            </a:schemeClr>
                          </a:solidFill>
                          <a:effectLst/>
                          <a:latin typeface="+mn-lt"/>
                          <a:ea typeface="+mn-ea"/>
                          <a:cs typeface="+mn-cs"/>
                        </a:rPr>
                        <a:t>(Zukunftstechnologien)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 name="Textfeld 4"/>
          <p:cNvSpPr txBox="1"/>
          <p:nvPr/>
        </p:nvSpPr>
        <p:spPr>
          <a:xfrm>
            <a:off x="6084168" y="2211710"/>
            <a:ext cx="2664296" cy="1831271"/>
          </a:xfrm>
          <a:prstGeom prst="rect">
            <a:avLst/>
          </a:prstGeom>
          <a:noFill/>
        </p:spPr>
        <p:txBody>
          <a:bodyPr wrap="square" rtlCol="0">
            <a:spAutoFit/>
          </a:bodyPr>
          <a:lstStyle/>
          <a:p>
            <a:pPr algn="ctr">
              <a:spcAft>
                <a:spcPts val="600"/>
              </a:spcAft>
              <a:tabLst/>
            </a:pPr>
            <a:r>
              <a:rPr lang="de-DE" dirty="0"/>
              <a:t>Querschnittsthemen</a:t>
            </a:r>
          </a:p>
          <a:p>
            <a:pPr algn="ctr">
              <a:tabLst/>
            </a:pPr>
            <a:r>
              <a:rPr lang="de-DE" dirty="0">
                <a:solidFill>
                  <a:schemeClr val="tx1">
                    <a:lumMod val="50000"/>
                    <a:lumOff val="50000"/>
                  </a:schemeClr>
                </a:solidFill>
              </a:rPr>
              <a:t>Digitalisierung</a:t>
            </a:r>
          </a:p>
          <a:p>
            <a:pPr algn="ctr">
              <a:tabLst/>
            </a:pPr>
            <a:r>
              <a:rPr lang="de-DE" dirty="0">
                <a:solidFill>
                  <a:schemeClr val="tx1">
                    <a:lumMod val="50000"/>
                    <a:lumOff val="50000"/>
                  </a:schemeClr>
                </a:solidFill>
              </a:rPr>
              <a:t>Nachhaltigkeit</a:t>
            </a:r>
          </a:p>
          <a:p>
            <a:pPr algn="ctr">
              <a:tabLst/>
            </a:pPr>
            <a:r>
              <a:rPr lang="de-DE" dirty="0">
                <a:solidFill>
                  <a:schemeClr val="tx1">
                    <a:lumMod val="50000"/>
                    <a:lumOff val="50000"/>
                  </a:schemeClr>
                </a:solidFill>
              </a:rPr>
              <a:t> Resilienz</a:t>
            </a:r>
            <a:br>
              <a:rPr lang="de-DE" dirty="0">
                <a:solidFill>
                  <a:schemeClr val="tx1">
                    <a:lumMod val="50000"/>
                    <a:lumOff val="50000"/>
                  </a:schemeClr>
                </a:solidFill>
              </a:rPr>
            </a:br>
            <a:r>
              <a:rPr lang="de-DE" dirty="0">
                <a:solidFill>
                  <a:schemeClr val="tx1">
                    <a:lumMod val="50000"/>
                    <a:lumOff val="50000"/>
                  </a:schemeClr>
                </a:solidFill>
              </a:rPr>
              <a:t>innovative </a:t>
            </a:r>
            <a:br>
              <a:rPr lang="de-DE" dirty="0">
                <a:solidFill>
                  <a:schemeClr val="tx1">
                    <a:lumMod val="50000"/>
                    <a:lumOff val="50000"/>
                  </a:schemeClr>
                </a:solidFill>
              </a:rPr>
            </a:br>
            <a:r>
              <a:rPr lang="de-DE" dirty="0">
                <a:solidFill>
                  <a:schemeClr val="tx1">
                    <a:lumMod val="50000"/>
                    <a:lumOff val="50000"/>
                  </a:schemeClr>
                </a:solidFill>
              </a:rPr>
              <a:t>Geschäftsmodelle</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436" y="1626746"/>
            <a:ext cx="586740" cy="3033236"/>
          </a:xfrm>
          <a:prstGeom prst="rect">
            <a:avLst/>
          </a:prstGeom>
        </p:spPr>
      </p:pic>
      <p:sp>
        <p:nvSpPr>
          <p:cNvPr id="8" name="Textfeld 7">
            <a:extLst>
              <a:ext uri="{FF2B5EF4-FFF2-40B4-BE49-F238E27FC236}">
                <a16:creationId xmlns:a16="http://schemas.microsoft.com/office/drawing/2014/main" id="{138CFBB8-53F8-57E8-E227-BD584501E443}"/>
              </a:ext>
            </a:extLst>
          </p:cNvPr>
          <p:cNvSpPr txBox="1"/>
          <p:nvPr/>
        </p:nvSpPr>
        <p:spPr>
          <a:xfrm>
            <a:off x="7092280" y="4250000"/>
            <a:ext cx="2051720" cy="553998"/>
          </a:xfrm>
          <a:prstGeom prst="rect">
            <a:avLst/>
          </a:prstGeom>
          <a:noFill/>
        </p:spPr>
        <p:txBody>
          <a:bodyPr wrap="square" rIns="46800" rtlCol="0">
            <a:spAutoFit/>
          </a:bodyPr>
          <a:lstStyle/>
          <a:p>
            <a:pPr marL="268288" indent="-268288">
              <a:tabLst>
                <a:tab pos="268288" algn="l"/>
              </a:tabLst>
            </a:pPr>
            <a:r>
              <a:rPr lang="de-DE" sz="1000" dirty="0"/>
              <a:t>Quelle:</a:t>
            </a:r>
          </a:p>
          <a:p>
            <a:r>
              <a:rPr lang="de-DE" sz="1000" dirty="0"/>
              <a:t>Regionale Innovationsstrategie des Landes Nordrhein-Westfalen</a:t>
            </a:r>
          </a:p>
        </p:txBody>
      </p:sp>
      <p:sp>
        <p:nvSpPr>
          <p:cNvPr id="2" name="Datumsplatzhalter 6">
            <a:extLst>
              <a:ext uri="{FF2B5EF4-FFF2-40B4-BE49-F238E27FC236}">
                <a16:creationId xmlns:a16="http://schemas.microsoft.com/office/drawing/2014/main" id="{75058BC3-EB27-5098-BEA7-9D7D1B9BB67B}"/>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E73715FE-03C0-CFE1-89AF-9FCDA3123ED9}"/>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10" name="Foliennummernplatzhalter 8">
            <a:extLst>
              <a:ext uri="{FF2B5EF4-FFF2-40B4-BE49-F238E27FC236}">
                <a16:creationId xmlns:a16="http://schemas.microsoft.com/office/drawing/2014/main" id="{D3819697-581A-D093-11FE-0660B6C8BD03}"/>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29</a:t>
            </a:fld>
            <a:endParaRPr lang="de-DE" dirty="0"/>
          </a:p>
        </p:txBody>
      </p:sp>
    </p:spTree>
    <p:extLst>
      <p:ext uri="{BB962C8B-B14F-4D97-AF65-F5344CB8AC3E}">
        <p14:creationId xmlns:p14="http://schemas.microsoft.com/office/powerpoint/2010/main" val="98949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8BE72-B334-8A8F-F611-1AE501F93AAD}"/>
              </a:ext>
            </a:extLst>
          </p:cNvPr>
          <p:cNvSpPr>
            <a:spLocks noGrp="1"/>
          </p:cNvSpPr>
          <p:nvPr>
            <p:ph type="title"/>
          </p:nvPr>
        </p:nvSpPr>
        <p:spPr/>
        <p:txBody>
          <a:bodyPr/>
          <a:lstStyle/>
          <a:p>
            <a:r>
              <a:rPr lang="de-DE" dirty="0"/>
              <a:t>Europäische Union</a:t>
            </a:r>
            <a:endParaRPr lang="en-GB" dirty="0"/>
          </a:p>
        </p:txBody>
      </p:sp>
      <p:sp>
        <p:nvSpPr>
          <p:cNvPr id="3" name="Textplatzhalter 2">
            <a:extLst>
              <a:ext uri="{FF2B5EF4-FFF2-40B4-BE49-F238E27FC236}">
                <a16:creationId xmlns:a16="http://schemas.microsoft.com/office/drawing/2014/main" id="{211BE4AC-3780-3684-5E48-0B998D62CDE5}"/>
              </a:ext>
            </a:extLst>
          </p:cNvPr>
          <p:cNvSpPr>
            <a:spLocks noGrp="1"/>
          </p:cNvSpPr>
          <p:nvPr>
            <p:ph type="body" sz="quarter" idx="10"/>
          </p:nvPr>
        </p:nvSpPr>
        <p:spPr/>
        <p:txBody>
          <a:bodyPr/>
          <a:lstStyle/>
          <a:p>
            <a:r>
              <a:rPr lang="de-DE" dirty="0"/>
              <a:t>Mehrjähriger Finanzrahmen 2021 – 2027 (MFR)</a:t>
            </a:r>
            <a:br>
              <a:rPr lang="de-DE" dirty="0"/>
            </a:br>
            <a:r>
              <a:rPr lang="de-DE" dirty="0"/>
              <a:t>mit Verpflichtungsermächtigungen</a:t>
            </a:r>
            <a:endParaRPr lang="en-GB" dirty="0"/>
          </a:p>
        </p:txBody>
      </p:sp>
      <p:sp>
        <p:nvSpPr>
          <p:cNvPr id="8" name="Textfeld 7">
            <a:extLst>
              <a:ext uri="{FF2B5EF4-FFF2-40B4-BE49-F238E27FC236}">
                <a16:creationId xmlns:a16="http://schemas.microsoft.com/office/drawing/2014/main" id="{E2BA0ADA-4C7A-0232-7FC9-8FB203440181}"/>
              </a:ext>
            </a:extLst>
          </p:cNvPr>
          <p:cNvSpPr txBox="1"/>
          <p:nvPr/>
        </p:nvSpPr>
        <p:spPr>
          <a:xfrm>
            <a:off x="6912705" y="2787774"/>
            <a:ext cx="1923667" cy="830997"/>
          </a:xfrm>
          <a:prstGeom prst="rect">
            <a:avLst/>
          </a:prstGeom>
          <a:noFill/>
        </p:spPr>
        <p:txBody>
          <a:bodyPr wrap="none" rtlCol="0">
            <a:spAutoFit/>
          </a:bodyPr>
          <a:lstStyle/>
          <a:p>
            <a:pPr algn="ctr"/>
            <a:r>
              <a:rPr lang="de-DE" sz="1600" dirty="0">
                <a:latin typeface="Calibri" panose="020F0502020204030204" pitchFamily="34" charset="0"/>
                <a:cs typeface="Calibri" panose="020F0502020204030204" pitchFamily="34" charset="0"/>
              </a:rPr>
              <a:t>Gesamtbudget:</a:t>
            </a:r>
          </a:p>
          <a:p>
            <a:pPr algn="ctr"/>
            <a:r>
              <a:rPr lang="en-GB" sz="1600" b="1" dirty="0">
                <a:effectLst/>
                <a:latin typeface="Calibri" panose="020F0502020204030204" pitchFamily="34" charset="0"/>
                <a:cs typeface="Calibri" panose="020F0502020204030204" pitchFamily="34" charset="0"/>
              </a:rPr>
              <a:t>1.210.894 Mio. EUR</a:t>
            </a:r>
          </a:p>
          <a:p>
            <a:pPr algn="ctr"/>
            <a:r>
              <a:rPr lang="de-DE" sz="1600" dirty="0">
                <a:latin typeface="Calibri" panose="020F0502020204030204" pitchFamily="34" charset="0"/>
                <a:cs typeface="Calibri" panose="020F0502020204030204" pitchFamily="34" charset="0"/>
              </a:rPr>
              <a:t>zu jeweiligen Preisen</a:t>
            </a:r>
          </a:p>
        </p:txBody>
      </p:sp>
      <p:sp>
        <p:nvSpPr>
          <p:cNvPr id="9" name="Textfeld 8">
            <a:extLst>
              <a:ext uri="{FF2B5EF4-FFF2-40B4-BE49-F238E27FC236}">
                <a16:creationId xmlns:a16="http://schemas.microsoft.com/office/drawing/2014/main" id="{60434442-C384-05DD-05F6-1154ABCD2EEB}"/>
              </a:ext>
            </a:extLst>
          </p:cNvPr>
          <p:cNvSpPr txBox="1"/>
          <p:nvPr/>
        </p:nvSpPr>
        <p:spPr>
          <a:xfrm>
            <a:off x="7255874" y="4096112"/>
            <a:ext cx="1420582" cy="707886"/>
          </a:xfrm>
          <a:prstGeom prst="rect">
            <a:avLst/>
          </a:prstGeom>
          <a:noFill/>
        </p:spPr>
        <p:txBody>
          <a:bodyPr wrap="none" rtlCol="0">
            <a:spAutoFit/>
          </a:bodyPr>
          <a:lstStyle/>
          <a:p>
            <a:pPr algn="ctr"/>
            <a:r>
              <a:rPr lang="de-DE" sz="1000" dirty="0">
                <a:latin typeface="Calibri" panose="020F0502020204030204" pitchFamily="34" charset="0"/>
                <a:cs typeface="Calibri" panose="020F0502020204030204" pitchFamily="34" charset="0"/>
              </a:rPr>
              <a:t>Zahlen Stand Nov. 2020</a:t>
            </a:r>
          </a:p>
          <a:p>
            <a:pPr algn="ctr"/>
            <a:r>
              <a:rPr lang="de-DE" sz="1000" dirty="0">
                <a:latin typeface="Calibri" panose="020F0502020204030204" pitchFamily="34" charset="0"/>
                <a:cs typeface="Calibri" panose="020F0502020204030204" pitchFamily="34" charset="0"/>
              </a:rPr>
              <a:t>Preisbasis 2018</a:t>
            </a:r>
          </a:p>
          <a:p>
            <a:pPr algn="ctr"/>
            <a:r>
              <a:rPr lang="de-DE" sz="1000" dirty="0">
                <a:latin typeface="Calibri" panose="020F0502020204030204" pitchFamily="34" charset="0"/>
                <a:cs typeface="Calibri" panose="020F0502020204030204" pitchFamily="34" charset="0"/>
              </a:rPr>
              <a:t>und BIP-Deflator 2%</a:t>
            </a:r>
          </a:p>
          <a:p>
            <a:pPr algn="ctr"/>
            <a:r>
              <a:rPr lang="de-DE" sz="1000" dirty="0">
                <a:latin typeface="Calibri" panose="020F0502020204030204" pitchFamily="34" charset="0"/>
                <a:cs typeface="Calibri" panose="020F0502020204030204" pitchFamily="34" charset="0"/>
              </a:rPr>
              <a:t>Quelle: DG Budget</a:t>
            </a:r>
            <a:endParaRPr lang="en-GB" sz="1000" dirty="0">
              <a:latin typeface="Calibri" panose="020F0502020204030204" pitchFamily="34" charset="0"/>
              <a:cs typeface="Calibri" panose="020F0502020204030204" pitchFamily="34" charset="0"/>
            </a:endParaRPr>
          </a:p>
        </p:txBody>
      </p:sp>
      <p:graphicFrame>
        <p:nvGraphicFramePr>
          <p:cNvPr id="11" name="Diagramm 1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38030926"/>
              </p:ext>
            </p:extLst>
          </p:nvPr>
        </p:nvGraphicFramePr>
        <p:xfrm>
          <a:off x="467177" y="1724660"/>
          <a:ext cx="6654662" cy="312088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umsplatzhalter 6">
            <a:extLst>
              <a:ext uri="{FF2B5EF4-FFF2-40B4-BE49-F238E27FC236}">
                <a16:creationId xmlns:a16="http://schemas.microsoft.com/office/drawing/2014/main" id="{072161C6-9CEF-6303-C385-C805B1B87AC2}"/>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5" name="Fußzeilenplatzhalter 7">
            <a:extLst>
              <a:ext uri="{FF2B5EF4-FFF2-40B4-BE49-F238E27FC236}">
                <a16:creationId xmlns:a16="http://schemas.microsoft.com/office/drawing/2014/main" id="{8FE28467-DBF3-D70D-D6FF-DBF1F8ADFD2D}"/>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6" name="Foliennummernplatzhalter 8">
            <a:extLst>
              <a:ext uri="{FF2B5EF4-FFF2-40B4-BE49-F238E27FC236}">
                <a16:creationId xmlns:a16="http://schemas.microsoft.com/office/drawing/2014/main" id="{E5791296-D370-F62B-20FA-EAC8AFF1D5BC}"/>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a:t>
            </a:fld>
            <a:endParaRPr lang="de-DE" dirty="0"/>
          </a:p>
        </p:txBody>
      </p:sp>
    </p:spTree>
    <p:extLst>
      <p:ext uri="{BB962C8B-B14F-4D97-AF65-F5344CB8AC3E}">
        <p14:creationId xmlns:p14="http://schemas.microsoft.com/office/powerpoint/2010/main" val="385002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Inhaltsplatzhalter 2"/>
          <p:cNvSpPr>
            <a:spLocks noGrp="1"/>
          </p:cNvSpPr>
          <p:nvPr>
            <p:ph idx="1"/>
          </p:nvPr>
        </p:nvSpPr>
        <p:spPr/>
        <p:txBody>
          <a:bodyPr/>
          <a:lstStyle/>
          <a:p>
            <a:r>
              <a:rPr lang="de-DE" dirty="0"/>
              <a:t>Die ersten Ausschreibungsrunden von drei bis 2027</a:t>
            </a:r>
            <a:br>
              <a:rPr lang="de-DE" dirty="0"/>
            </a:br>
            <a:r>
              <a:rPr lang="de-DE" dirty="0"/>
              <a:t>zu den Innovationswettbewerben</a:t>
            </a:r>
          </a:p>
          <a:p>
            <a:pPr marL="631825" lvl="2" indent="-457200">
              <a:buFont typeface="+mj-lt"/>
              <a:buAutoNum type="arabicPeriod"/>
            </a:pPr>
            <a:r>
              <a:rPr lang="de-DE" dirty="0"/>
              <a:t>Nov. 2022	„Umweltwirtschaft und Circular Economy“</a:t>
            </a:r>
          </a:p>
          <a:p>
            <a:pPr marL="631825" lvl="2" indent="-457200">
              <a:buFont typeface="+mj-lt"/>
              <a:buAutoNum type="arabicPeriod"/>
            </a:pPr>
            <a:r>
              <a:rPr lang="de-DE" dirty="0"/>
              <a:t>Dez. 2022	„Innovative Werkstoffe und Intelligente Produktion“</a:t>
            </a:r>
          </a:p>
          <a:p>
            <a:pPr marL="631825" lvl="2" indent="-457200">
              <a:buFont typeface="+mj-lt"/>
              <a:buAutoNum type="arabicPeriod"/>
            </a:pPr>
            <a:r>
              <a:rPr lang="de-DE" dirty="0"/>
              <a:t>Jan. 2023	„Energie und innovatives Bauen“</a:t>
            </a:r>
          </a:p>
          <a:p>
            <a:pPr marL="631825" lvl="2" indent="-457200">
              <a:buFont typeface="+mj-lt"/>
              <a:buAutoNum type="arabicPeriod"/>
            </a:pPr>
            <a:r>
              <a:rPr lang="de-DE" dirty="0"/>
              <a:t>Feb. 2023	„Innovative Medizin, Gesundheit und Life Science“</a:t>
            </a:r>
          </a:p>
          <a:p>
            <a:pPr marL="631825" lvl="2" indent="-457200">
              <a:buFont typeface="+mj-lt"/>
              <a:buAutoNum type="arabicPeriod"/>
            </a:pPr>
            <a:r>
              <a:rPr lang="de-DE" dirty="0"/>
              <a:t>Mär. 2023	„Vernetzte Mobilität und Logistik“</a:t>
            </a:r>
          </a:p>
          <a:p>
            <a:pPr marL="631825" lvl="2" indent="-457200">
              <a:buFont typeface="+mj-lt"/>
              <a:buAutoNum type="arabicPeriod"/>
            </a:pPr>
            <a:r>
              <a:rPr lang="de-DE" dirty="0"/>
              <a:t>Apr. 2023	„Kultur, Kreativwirtschaft und IKT“</a:t>
            </a:r>
          </a:p>
        </p:txBody>
      </p:sp>
      <p:sp>
        <p:nvSpPr>
          <p:cNvPr id="4" name="Textfeld 3">
            <a:extLst>
              <a:ext uri="{FF2B5EF4-FFF2-40B4-BE49-F238E27FC236}">
                <a16:creationId xmlns:a16="http://schemas.microsoft.com/office/drawing/2014/main" id="{7010D73B-23BD-161D-C685-64FAD2AEE652}"/>
              </a:ext>
            </a:extLst>
          </p:cNvPr>
          <p:cNvSpPr txBox="1"/>
          <p:nvPr/>
        </p:nvSpPr>
        <p:spPr>
          <a:xfrm>
            <a:off x="7092280" y="4588554"/>
            <a:ext cx="1944216" cy="215444"/>
          </a:xfrm>
          <a:prstGeom prst="rect">
            <a:avLst/>
          </a:prstGeom>
          <a:noFill/>
        </p:spPr>
        <p:txBody>
          <a:bodyPr wrap="square" rtlCol="0">
            <a:spAutoFit/>
          </a:bodyPr>
          <a:lstStyle>
            <a:defPPr>
              <a:defRPr lang="de-DE"/>
            </a:defPPr>
            <a:lvl1pPr algn="r">
              <a:defRPr sz="800">
                <a:latin typeface="Calibri" panose="020F0502020204030204" pitchFamily="34" charset="0"/>
                <a:cs typeface="Calibri" panose="020F0502020204030204" pitchFamily="34" charset="0"/>
              </a:defRPr>
            </a:lvl1pPr>
          </a:lstStyle>
          <a:p>
            <a:r>
              <a:rPr lang="de-DE" dirty="0"/>
              <a:t>Stand: September 2022</a:t>
            </a:r>
          </a:p>
        </p:txBody>
      </p:sp>
      <p:sp>
        <p:nvSpPr>
          <p:cNvPr id="5" name="Datumsplatzhalter 4">
            <a:extLst>
              <a:ext uri="{FF2B5EF4-FFF2-40B4-BE49-F238E27FC236}">
                <a16:creationId xmlns:a16="http://schemas.microsoft.com/office/drawing/2014/main" id="{06CFC74C-BEAD-2A1E-71A7-0C3E5ED85275}"/>
              </a:ext>
            </a:extLst>
          </p:cNvPr>
          <p:cNvSpPr>
            <a:spLocks noGrp="1"/>
          </p:cNvSpPr>
          <p:nvPr>
            <p:ph type="dt" sz="half" idx="2"/>
          </p:nvPr>
        </p:nvSpPr>
        <p:spPr/>
        <p:txBody>
          <a:bodyPr/>
          <a:lstStyle/>
          <a:p>
            <a:r>
              <a:rPr lang="de-DE"/>
              <a:t>31.03.2023</a:t>
            </a:r>
            <a:endParaRPr lang="de-DE" dirty="0"/>
          </a:p>
        </p:txBody>
      </p:sp>
      <p:sp>
        <p:nvSpPr>
          <p:cNvPr id="6" name="Fußzeilenplatzhalter 5">
            <a:extLst>
              <a:ext uri="{FF2B5EF4-FFF2-40B4-BE49-F238E27FC236}">
                <a16:creationId xmlns:a16="http://schemas.microsoft.com/office/drawing/2014/main" id="{BCBBC5A1-FAFF-1252-EB7A-E0C3E630E00B}"/>
              </a:ext>
            </a:extLst>
          </p:cNvPr>
          <p:cNvSpPr>
            <a:spLocks noGrp="1"/>
          </p:cNvSpPr>
          <p:nvPr>
            <p:ph type="ftr" sz="quarter" idx="3"/>
          </p:nvPr>
        </p:nvSpPr>
        <p:spPr/>
        <p:txBody>
          <a:bodyPr/>
          <a:lstStyle/>
          <a:p>
            <a:r>
              <a:rPr lang="de-DE">
                <a:solidFill>
                  <a:srgbClr val="898989"/>
                </a:solidFill>
              </a:rPr>
              <a:t>EFRE/JTF-Programm NRW</a:t>
            </a:r>
            <a:endParaRPr lang="de-DE" dirty="0">
              <a:solidFill>
                <a:srgbClr val="898989"/>
              </a:solidFill>
            </a:endParaRPr>
          </a:p>
        </p:txBody>
      </p:sp>
      <p:sp>
        <p:nvSpPr>
          <p:cNvPr id="7" name="Foliennummernplatzhalter 6">
            <a:extLst>
              <a:ext uri="{FF2B5EF4-FFF2-40B4-BE49-F238E27FC236}">
                <a16:creationId xmlns:a16="http://schemas.microsoft.com/office/drawing/2014/main" id="{69E441C1-ABB5-7B80-7BB2-A1F56A3910A3}"/>
              </a:ext>
            </a:extLst>
          </p:cNvPr>
          <p:cNvSpPr>
            <a:spLocks noGrp="1"/>
          </p:cNvSpPr>
          <p:nvPr>
            <p:ph type="sldNum" sz="quarter" idx="4"/>
          </p:nvPr>
        </p:nvSpPr>
        <p:spPr/>
        <p:txBody>
          <a:bodyPr/>
          <a:lstStyle/>
          <a:p>
            <a:fld id="{451AA64C-E0B0-46F1-8CD3-03730F1A5CF9}" type="slidenum">
              <a:rPr lang="de-DE" smtClean="0"/>
              <a:pPr/>
              <a:t>30</a:t>
            </a:fld>
            <a:endParaRPr lang="de-DE" dirty="0"/>
          </a:p>
        </p:txBody>
      </p:sp>
    </p:spTree>
    <p:extLst>
      <p:ext uri="{BB962C8B-B14F-4D97-AF65-F5344CB8AC3E}">
        <p14:creationId xmlns:p14="http://schemas.microsoft.com/office/powerpoint/2010/main" val="2980775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r Verbinder 8"/>
          <p:cNvCxnSpPr/>
          <p:nvPr/>
        </p:nvCxnSpPr>
        <p:spPr>
          <a:xfrm flipH="1">
            <a:off x="1683211" y="2211710"/>
            <a:ext cx="1"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H="1">
            <a:off x="3119829" y="2211710"/>
            <a:ext cx="566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4580468" y="2211710"/>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001575" y="2211710"/>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7455129" y="2211710"/>
            <a:ext cx="5659"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DE" dirty="0"/>
              <a:t>EFRE/JTF-Programm NRW</a:t>
            </a:r>
          </a:p>
        </p:txBody>
      </p:sp>
      <p:sp>
        <p:nvSpPr>
          <p:cNvPr id="3" name="Inhaltsplatzhalter 2"/>
          <p:cNvSpPr>
            <a:spLocks noGrp="1"/>
          </p:cNvSpPr>
          <p:nvPr>
            <p:ph idx="1"/>
          </p:nvPr>
        </p:nvSpPr>
        <p:spPr/>
        <p:txBody>
          <a:bodyPr/>
          <a:lstStyle/>
          <a:p>
            <a:r>
              <a:rPr lang="de-DE" dirty="0"/>
              <a:t>Prinzipieller Ablauf des Evaluierungs- und Bewilligungsverfahrens</a:t>
            </a:r>
          </a:p>
        </p:txBody>
      </p:sp>
      <p:grpSp>
        <p:nvGrpSpPr>
          <p:cNvPr id="19" name="Gruppieren 18"/>
          <p:cNvGrpSpPr/>
          <p:nvPr/>
        </p:nvGrpSpPr>
        <p:grpSpPr>
          <a:xfrm>
            <a:off x="1691680" y="2571750"/>
            <a:ext cx="5760640" cy="721819"/>
            <a:chOff x="1691680" y="2571750"/>
            <a:chExt cx="5760640" cy="721819"/>
          </a:xfrm>
        </p:grpSpPr>
        <p:sp>
          <p:nvSpPr>
            <p:cNvPr id="4" name="Rechteck 3"/>
            <p:cNvSpPr/>
            <p:nvPr/>
          </p:nvSpPr>
          <p:spPr>
            <a:xfrm>
              <a:off x="1691680" y="2571750"/>
              <a:ext cx="1440160" cy="720080"/>
            </a:xfrm>
            <a:prstGeom prst="rect">
              <a:avLst/>
            </a:prstGeom>
            <a:solidFill>
              <a:srgbClr val="004584"/>
            </a:solidFill>
            <a:ln>
              <a:solidFill>
                <a:srgbClr val="0045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Erarbeitung</a:t>
              </a:r>
              <a:br>
                <a:rPr lang="de-DE" sz="1400" dirty="0"/>
              </a:br>
              <a:r>
                <a:rPr lang="de-DE" sz="1400" dirty="0"/>
                <a:t>Projektskizze</a:t>
              </a:r>
            </a:p>
          </p:txBody>
        </p:sp>
        <p:sp>
          <p:nvSpPr>
            <p:cNvPr id="5" name="Rechteck 4"/>
            <p:cNvSpPr/>
            <p:nvPr/>
          </p:nvSpPr>
          <p:spPr>
            <a:xfrm>
              <a:off x="4572000" y="2573489"/>
              <a:ext cx="1440160" cy="720080"/>
            </a:xfrm>
            <a:prstGeom prst="rect">
              <a:avLst/>
            </a:prstGeom>
            <a:solidFill>
              <a:srgbClr val="018826"/>
            </a:solidFill>
            <a:ln>
              <a:solidFill>
                <a:srgbClr val="018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Antragstellung</a:t>
              </a:r>
            </a:p>
          </p:txBody>
        </p:sp>
        <p:sp>
          <p:nvSpPr>
            <p:cNvPr id="6" name="Rechteck 5"/>
            <p:cNvSpPr/>
            <p:nvPr/>
          </p:nvSpPr>
          <p:spPr>
            <a:xfrm>
              <a:off x="3131840" y="2571750"/>
              <a:ext cx="1440160" cy="720080"/>
            </a:xfrm>
            <a:prstGeom prst="rect">
              <a:avLst/>
            </a:prstGeom>
            <a:solidFill>
              <a:srgbClr val="E00710"/>
            </a:solidFill>
            <a:ln>
              <a:solidFill>
                <a:srgbClr val="E00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Evaluierung</a:t>
              </a:r>
            </a:p>
          </p:txBody>
        </p:sp>
        <p:sp>
          <p:nvSpPr>
            <p:cNvPr id="7" name="Rechteck 6"/>
            <p:cNvSpPr/>
            <p:nvPr/>
          </p:nvSpPr>
          <p:spPr>
            <a:xfrm>
              <a:off x="6012160" y="2573489"/>
              <a:ext cx="1440160" cy="720080"/>
            </a:xfrm>
            <a:prstGeom prst="rect">
              <a:avLst/>
            </a:prstGeom>
            <a:solidFill>
              <a:srgbClr val="6BA861"/>
            </a:solidFill>
            <a:ln>
              <a:solidFill>
                <a:srgbClr val="6BA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Antrags-</a:t>
              </a:r>
              <a:br>
                <a:rPr lang="de-DE" sz="1400" dirty="0"/>
              </a:br>
              <a:r>
                <a:rPr lang="de-DE" sz="1400" dirty="0" err="1"/>
                <a:t>bewilligung</a:t>
              </a:r>
              <a:endParaRPr lang="de-DE" sz="1400" dirty="0"/>
            </a:p>
          </p:txBody>
        </p:sp>
      </p:grpSp>
      <p:sp>
        <p:nvSpPr>
          <p:cNvPr id="27" name="Textfeld 26"/>
          <p:cNvSpPr txBox="1"/>
          <p:nvPr/>
        </p:nvSpPr>
        <p:spPr>
          <a:xfrm>
            <a:off x="977259" y="3518306"/>
            <a:ext cx="1434501" cy="461665"/>
          </a:xfrm>
          <a:prstGeom prst="rect">
            <a:avLst/>
          </a:prstGeom>
          <a:noFill/>
        </p:spPr>
        <p:txBody>
          <a:bodyPr wrap="square" rtlCol="0" anchor="ctr" anchorCtr="0">
            <a:spAutoFit/>
          </a:bodyPr>
          <a:lstStyle/>
          <a:p>
            <a:pPr algn="ctr"/>
            <a:r>
              <a:rPr lang="de-DE" sz="1200" dirty="0"/>
              <a:t>Veröffentlichung</a:t>
            </a:r>
          </a:p>
          <a:p>
            <a:pPr algn="ctr"/>
            <a:r>
              <a:rPr lang="de-DE" sz="1200" dirty="0"/>
              <a:t>Ausschreibung</a:t>
            </a:r>
          </a:p>
        </p:txBody>
      </p:sp>
      <p:sp>
        <p:nvSpPr>
          <p:cNvPr id="45" name="Textfeld 44"/>
          <p:cNvSpPr txBox="1"/>
          <p:nvPr/>
        </p:nvSpPr>
        <p:spPr>
          <a:xfrm>
            <a:off x="2417419" y="3507854"/>
            <a:ext cx="1434501" cy="461665"/>
          </a:xfrm>
          <a:prstGeom prst="rect">
            <a:avLst/>
          </a:prstGeom>
          <a:noFill/>
        </p:spPr>
        <p:txBody>
          <a:bodyPr wrap="square" rtlCol="0" anchor="ctr" anchorCtr="0">
            <a:spAutoFit/>
          </a:bodyPr>
          <a:lstStyle/>
          <a:p>
            <a:pPr algn="ctr"/>
            <a:r>
              <a:rPr lang="de-DE" sz="1200" dirty="0"/>
              <a:t>Einreichungsfrist</a:t>
            </a:r>
          </a:p>
          <a:p>
            <a:pPr algn="ctr"/>
            <a:r>
              <a:rPr lang="de-DE" sz="1200" dirty="0"/>
              <a:t>Projektskizze</a:t>
            </a:r>
          </a:p>
        </p:txBody>
      </p:sp>
      <p:sp>
        <p:nvSpPr>
          <p:cNvPr id="46" name="Textfeld 45"/>
          <p:cNvSpPr txBox="1"/>
          <p:nvPr/>
        </p:nvSpPr>
        <p:spPr>
          <a:xfrm>
            <a:off x="5292080" y="3507854"/>
            <a:ext cx="1434501" cy="461665"/>
          </a:xfrm>
          <a:prstGeom prst="rect">
            <a:avLst/>
          </a:prstGeom>
          <a:noFill/>
        </p:spPr>
        <p:txBody>
          <a:bodyPr wrap="square" rtlCol="0" anchor="ctr" anchorCtr="0">
            <a:spAutoFit/>
          </a:bodyPr>
          <a:lstStyle/>
          <a:p>
            <a:pPr algn="ctr"/>
            <a:r>
              <a:rPr lang="de-DE" sz="1200" dirty="0"/>
              <a:t>Einreichung</a:t>
            </a:r>
          </a:p>
          <a:p>
            <a:pPr algn="ctr"/>
            <a:r>
              <a:rPr lang="de-DE" sz="1200" dirty="0"/>
              <a:t>Antrag</a:t>
            </a:r>
          </a:p>
        </p:txBody>
      </p:sp>
      <p:sp>
        <p:nvSpPr>
          <p:cNvPr id="47" name="Textfeld 46"/>
          <p:cNvSpPr txBox="1"/>
          <p:nvPr/>
        </p:nvSpPr>
        <p:spPr>
          <a:xfrm>
            <a:off x="6737899" y="3579862"/>
            <a:ext cx="1434501" cy="276999"/>
          </a:xfrm>
          <a:prstGeom prst="rect">
            <a:avLst/>
          </a:prstGeom>
          <a:noFill/>
        </p:spPr>
        <p:txBody>
          <a:bodyPr wrap="square" rtlCol="0" anchor="ctr" anchorCtr="0">
            <a:spAutoFit/>
          </a:bodyPr>
          <a:lstStyle/>
          <a:p>
            <a:pPr algn="ctr"/>
            <a:r>
              <a:rPr lang="de-DE" sz="1200" dirty="0"/>
              <a:t>Projektbeginn</a:t>
            </a:r>
          </a:p>
        </p:txBody>
      </p:sp>
      <p:sp>
        <p:nvSpPr>
          <p:cNvPr id="48" name="Textfeld 47"/>
          <p:cNvSpPr txBox="1"/>
          <p:nvPr/>
        </p:nvSpPr>
        <p:spPr>
          <a:xfrm>
            <a:off x="3851920" y="3487529"/>
            <a:ext cx="1434501" cy="461665"/>
          </a:xfrm>
          <a:prstGeom prst="rect">
            <a:avLst/>
          </a:prstGeom>
          <a:noFill/>
        </p:spPr>
        <p:txBody>
          <a:bodyPr wrap="square" rtlCol="0" anchor="ctr" anchorCtr="0">
            <a:spAutoFit/>
          </a:bodyPr>
          <a:lstStyle/>
          <a:p>
            <a:pPr algn="ctr"/>
            <a:r>
              <a:rPr lang="de-DE" sz="1200" dirty="0"/>
              <a:t>Evaluierungs-ergebnisse</a:t>
            </a:r>
          </a:p>
        </p:txBody>
      </p:sp>
      <p:grpSp>
        <p:nvGrpSpPr>
          <p:cNvPr id="52" name="Gruppieren 51"/>
          <p:cNvGrpSpPr/>
          <p:nvPr/>
        </p:nvGrpSpPr>
        <p:grpSpPr>
          <a:xfrm>
            <a:off x="1684640" y="2153569"/>
            <a:ext cx="5762021" cy="284618"/>
            <a:chOff x="1684640" y="2153569"/>
            <a:chExt cx="5762021" cy="284618"/>
          </a:xfrm>
        </p:grpSpPr>
        <p:sp>
          <p:nvSpPr>
            <p:cNvPr id="23" name="Textfeld 22"/>
            <p:cNvSpPr txBox="1"/>
            <p:nvPr/>
          </p:nvSpPr>
          <p:spPr>
            <a:xfrm>
              <a:off x="3131840" y="2161188"/>
              <a:ext cx="1434501" cy="276999"/>
            </a:xfrm>
            <a:prstGeom prst="rect">
              <a:avLst/>
            </a:prstGeom>
            <a:noFill/>
          </p:spPr>
          <p:txBody>
            <a:bodyPr wrap="square" rtlCol="0">
              <a:spAutoFit/>
            </a:bodyPr>
            <a:lstStyle/>
            <a:p>
              <a:pPr algn="ctr"/>
              <a:r>
                <a:rPr lang="de-DE" sz="1200" dirty="0"/>
                <a:t>3 Monate</a:t>
              </a:r>
            </a:p>
          </p:txBody>
        </p:sp>
        <p:sp>
          <p:nvSpPr>
            <p:cNvPr id="24" name="Textfeld 23"/>
            <p:cNvSpPr txBox="1"/>
            <p:nvPr/>
          </p:nvSpPr>
          <p:spPr>
            <a:xfrm>
              <a:off x="4577659" y="2161188"/>
              <a:ext cx="1434501" cy="276999"/>
            </a:xfrm>
            <a:prstGeom prst="rect">
              <a:avLst/>
            </a:prstGeom>
            <a:noFill/>
          </p:spPr>
          <p:txBody>
            <a:bodyPr wrap="square" rtlCol="0">
              <a:spAutoFit/>
            </a:bodyPr>
            <a:lstStyle/>
            <a:p>
              <a:pPr algn="ctr"/>
              <a:r>
                <a:rPr lang="de-DE" sz="1200" dirty="0"/>
                <a:t>3 Monate</a:t>
              </a:r>
            </a:p>
          </p:txBody>
        </p:sp>
        <p:sp>
          <p:nvSpPr>
            <p:cNvPr id="25" name="Textfeld 24"/>
            <p:cNvSpPr txBox="1"/>
            <p:nvPr/>
          </p:nvSpPr>
          <p:spPr>
            <a:xfrm>
              <a:off x="6012160" y="2153569"/>
              <a:ext cx="1434501" cy="276999"/>
            </a:xfrm>
            <a:prstGeom prst="rect">
              <a:avLst/>
            </a:prstGeom>
            <a:noFill/>
          </p:spPr>
          <p:txBody>
            <a:bodyPr wrap="square" rtlCol="0">
              <a:spAutoFit/>
            </a:bodyPr>
            <a:lstStyle/>
            <a:p>
              <a:pPr algn="ctr"/>
              <a:r>
                <a:rPr lang="de-DE" sz="1200" dirty="0"/>
                <a:t>3 Monate</a:t>
              </a:r>
            </a:p>
          </p:txBody>
        </p:sp>
        <p:sp>
          <p:nvSpPr>
            <p:cNvPr id="51" name="Textfeld 50"/>
            <p:cNvSpPr txBox="1"/>
            <p:nvPr/>
          </p:nvSpPr>
          <p:spPr>
            <a:xfrm>
              <a:off x="1684640" y="2160867"/>
              <a:ext cx="1434501" cy="276999"/>
            </a:xfrm>
            <a:prstGeom prst="rect">
              <a:avLst/>
            </a:prstGeom>
            <a:noFill/>
          </p:spPr>
          <p:txBody>
            <a:bodyPr wrap="square" rtlCol="0">
              <a:spAutoFit/>
            </a:bodyPr>
            <a:lstStyle/>
            <a:p>
              <a:pPr algn="ctr"/>
              <a:r>
                <a:rPr lang="de-DE" sz="1200" dirty="0"/>
                <a:t>3 Monate</a:t>
              </a:r>
            </a:p>
          </p:txBody>
        </p:sp>
      </p:grpSp>
      <p:sp>
        <p:nvSpPr>
          <p:cNvPr id="8" name="Datumsplatzhalter 7">
            <a:extLst>
              <a:ext uri="{FF2B5EF4-FFF2-40B4-BE49-F238E27FC236}">
                <a16:creationId xmlns:a16="http://schemas.microsoft.com/office/drawing/2014/main" id="{55CDD9C9-C348-39B7-168F-752952725599}"/>
              </a:ext>
            </a:extLst>
          </p:cNvPr>
          <p:cNvSpPr>
            <a:spLocks noGrp="1"/>
          </p:cNvSpPr>
          <p:nvPr>
            <p:ph type="dt" sz="half" idx="2"/>
          </p:nvPr>
        </p:nvSpPr>
        <p:spPr/>
        <p:txBody>
          <a:bodyPr/>
          <a:lstStyle/>
          <a:p>
            <a:r>
              <a:rPr lang="de-DE"/>
              <a:t>31.03.2023</a:t>
            </a:r>
            <a:endParaRPr lang="de-DE" dirty="0"/>
          </a:p>
        </p:txBody>
      </p:sp>
      <p:sp>
        <p:nvSpPr>
          <p:cNvPr id="10" name="Fußzeilenplatzhalter 9">
            <a:extLst>
              <a:ext uri="{FF2B5EF4-FFF2-40B4-BE49-F238E27FC236}">
                <a16:creationId xmlns:a16="http://schemas.microsoft.com/office/drawing/2014/main" id="{EA8C93B9-463D-CE33-3D73-58FBAAE0B5FA}"/>
              </a:ext>
            </a:extLst>
          </p:cNvPr>
          <p:cNvSpPr>
            <a:spLocks noGrp="1"/>
          </p:cNvSpPr>
          <p:nvPr>
            <p:ph type="ftr" sz="quarter" idx="3"/>
          </p:nvPr>
        </p:nvSpPr>
        <p:spPr/>
        <p:txBody>
          <a:bodyPr/>
          <a:lstStyle/>
          <a:p>
            <a:r>
              <a:rPr lang="de-DE">
                <a:solidFill>
                  <a:srgbClr val="898989"/>
                </a:solidFill>
              </a:rPr>
              <a:t>EFRE/JTF-Programm NRW</a:t>
            </a:r>
            <a:endParaRPr lang="de-DE" dirty="0">
              <a:solidFill>
                <a:srgbClr val="898989"/>
              </a:solidFill>
            </a:endParaRPr>
          </a:p>
        </p:txBody>
      </p:sp>
      <p:sp>
        <p:nvSpPr>
          <p:cNvPr id="11" name="Foliennummernplatzhalter 10">
            <a:extLst>
              <a:ext uri="{FF2B5EF4-FFF2-40B4-BE49-F238E27FC236}">
                <a16:creationId xmlns:a16="http://schemas.microsoft.com/office/drawing/2014/main" id="{44489136-492A-591F-6803-D7EFD373B4B3}"/>
              </a:ext>
            </a:extLst>
          </p:cNvPr>
          <p:cNvSpPr>
            <a:spLocks noGrp="1"/>
          </p:cNvSpPr>
          <p:nvPr>
            <p:ph type="sldNum" sz="quarter" idx="4"/>
          </p:nvPr>
        </p:nvSpPr>
        <p:spPr/>
        <p:txBody>
          <a:bodyPr/>
          <a:lstStyle/>
          <a:p>
            <a:fld id="{451AA64C-E0B0-46F1-8CD3-03730F1A5CF9}" type="slidenum">
              <a:rPr lang="de-DE" smtClean="0"/>
              <a:pPr/>
              <a:t>31</a:t>
            </a:fld>
            <a:endParaRPr lang="de-DE" dirty="0"/>
          </a:p>
        </p:txBody>
      </p:sp>
    </p:spTree>
    <p:extLst>
      <p:ext uri="{BB962C8B-B14F-4D97-AF65-F5344CB8AC3E}">
        <p14:creationId xmlns:p14="http://schemas.microsoft.com/office/powerpoint/2010/main" val="245148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EFRE/JTF-Programm NRW</a:t>
            </a:r>
          </a:p>
        </p:txBody>
      </p:sp>
      <p:sp>
        <p:nvSpPr>
          <p:cNvPr id="4" name="Textplatzhalter 3"/>
          <p:cNvSpPr>
            <a:spLocks noGrp="1"/>
          </p:cNvSpPr>
          <p:nvPr>
            <p:ph type="body" sz="quarter" idx="10"/>
          </p:nvPr>
        </p:nvSpPr>
        <p:spPr/>
        <p:txBody>
          <a:bodyPr/>
          <a:lstStyle/>
          <a:p>
            <a:r>
              <a:rPr lang="de-DE" dirty="0"/>
              <a:t>Maßnahmen im Innovationsfeld Energie</a:t>
            </a:r>
          </a:p>
        </p:txBody>
      </p:sp>
      <p:graphicFrame>
        <p:nvGraphicFramePr>
          <p:cNvPr id="9" name="Tabelle 8"/>
          <p:cNvGraphicFramePr>
            <a:graphicFrameLocks noGrp="1"/>
          </p:cNvGraphicFramePr>
          <p:nvPr/>
        </p:nvGraphicFramePr>
        <p:xfrm>
          <a:off x="467544" y="1851670"/>
          <a:ext cx="4225075" cy="2493492"/>
        </p:xfrm>
        <a:graphic>
          <a:graphicData uri="http://schemas.openxmlformats.org/drawingml/2006/table">
            <a:tbl>
              <a:tblPr firstRow="1" bandRow="1">
                <a:effectLst/>
                <a:tableStyleId>{5C22544A-7EE6-4342-B048-85BDC9FD1C3A}</a:tableStyleId>
              </a:tblPr>
              <a:tblGrid>
                <a:gridCol w="360000">
                  <a:extLst>
                    <a:ext uri="{9D8B030D-6E8A-4147-A177-3AD203B41FA5}">
                      <a16:colId xmlns:a16="http://schemas.microsoft.com/office/drawing/2014/main" val="20000"/>
                    </a:ext>
                  </a:extLst>
                </a:gridCol>
                <a:gridCol w="3865075">
                  <a:extLst>
                    <a:ext uri="{9D8B030D-6E8A-4147-A177-3AD203B41FA5}">
                      <a16:colId xmlns:a16="http://schemas.microsoft.com/office/drawing/2014/main" val="20001"/>
                    </a:ext>
                  </a:extLst>
                </a:gridCol>
              </a:tblGrid>
              <a:tr h="287933">
                <a:tc>
                  <a:txBody>
                    <a:bodyPr/>
                    <a:lstStyle/>
                    <a:p>
                      <a:pPr algn="ctr"/>
                      <a:r>
                        <a:rPr lang="de-DE" sz="1600" b="1" dirty="0">
                          <a:solidFill>
                            <a:schemeClr val="accent6">
                              <a:lumMod val="90000"/>
                              <a:lumOff val="10000"/>
                            </a:schemeClr>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600" b="0" kern="1200" dirty="0">
                          <a:solidFill>
                            <a:schemeClr val="bg1">
                              <a:lumMod val="50000"/>
                            </a:schemeClr>
                          </a:solidFill>
                          <a:effectLst/>
                          <a:latin typeface="+mn-lt"/>
                          <a:ea typeface="+mn-ea"/>
                          <a:cs typeface="+mn-cs"/>
                        </a:rPr>
                        <a:t>Innovative Werkstoffe und Intelligente…</a:t>
                      </a:r>
                      <a:endParaRPr lang="de-DE" sz="1200" b="0" i="0"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2</a:t>
                      </a:r>
                      <a:endParaRPr lang="de-DE" sz="1600" b="1" i="1"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bg1">
                              <a:lumMod val="50000"/>
                            </a:schemeClr>
                          </a:solidFill>
                          <a:effectLst/>
                          <a:latin typeface="+mn-lt"/>
                          <a:ea typeface="+mn-ea"/>
                          <a:cs typeface="+mn-cs"/>
                        </a:rPr>
                        <a:t>Vernetzte Mobilität und Logistik</a:t>
                      </a:r>
                      <a:endParaRPr lang="de-DE" sz="1600" b="0" i="0" dirty="0">
                        <a:solidFill>
                          <a:schemeClr val="bg1">
                            <a:lumMod val="5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bg1">
                              <a:lumMod val="50000"/>
                            </a:schemeClr>
                          </a:solidFill>
                          <a:effectLst/>
                          <a:latin typeface="+mn-lt"/>
                          <a:ea typeface="+mn-ea"/>
                          <a:cs typeface="+mn-cs"/>
                        </a:rPr>
                        <a:t>Umweltwirtschaft und Circular…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rgbClr val="E41B21"/>
                          </a:solidFill>
                          <a:effectLst/>
                          <a:latin typeface="+mn-lt"/>
                          <a:ea typeface="+mn-ea"/>
                          <a:cs typeface="+mn-cs"/>
                        </a:rPr>
                        <a:t>Energie und innovatives Bauen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pPr>
                      <a:r>
                        <a:rPr lang="de-DE" sz="1600" b="0" kern="1200" dirty="0">
                          <a:solidFill>
                            <a:schemeClr val="bg1">
                              <a:lumMod val="50000"/>
                            </a:schemeClr>
                          </a:solidFill>
                          <a:effectLst/>
                          <a:latin typeface="+mn-lt"/>
                          <a:ea typeface="+mn-ea"/>
                          <a:cs typeface="+mn-cs"/>
                        </a:rPr>
                        <a:t>Innovative Medizin, Gesundheit …</a:t>
                      </a:r>
                      <a:endParaRPr lang="en-US" sz="1600" b="0" i="0"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bg1">
                              <a:lumMod val="50000"/>
                            </a:schemeClr>
                          </a:solidFill>
                          <a:effectLst/>
                          <a:latin typeface="+mn-lt"/>
                          <a:ea typeface="+mn-ea"/>
                          <a:cs typeface="+mn-cs"/>
                        </a:rPr>
                        <a:t>Kultur, Medien- und Kreativwirtschaft…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accent6">
                              <a:lumMod val="90000"/>
                              <a:lumOff val="10000"/>
                            </a:schemeClr>
                          </a:solidFill>
                          <a:latin typeface="Calibri" panose="020F0502020204030204" pitchFamily="34" charset="0"/>
                          <a:cs typeface="Calibri" panose="020F0502020204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bg1">
                              <a:lumMod val="50000"/>
                            </a:schemeClr>
                          </a:solidFill>
                          <a:effectLst/>
                          <a:latin typeface="+mn-lt"/>
                          <a:ea typeface="+mn-ea"/>
                          <a:cs typeface="+mn-cs"/>
                        </a:rPr>
                        <a:t>Schlüsseltechnologien der Zukunft…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45300" y="1554737"/>
            <a:ext cx="586740" cy="3033236"/>
          </a:xfrm>
          <a:prstGeom prst="rect">
            <a:avLst/>
          </a:prstGeom>
        </p:spPr>
      </p:pic>
      <p:sp>
        <p:nvSpPr>
          <p:cNvPr id="7" name="Textfeld 6"/>
          <p:cNvSpPr txBox="1"/>
          <p:nvPr/>
        </p:nvSpPr>
        <p:spPr>
          <a:xfrm>
            <a:off x="4536504" y="1691110"/>
            <a:ext cx="4572000" cy="2751394"/>
          </a:xfrm>
          <a:prstGeom prst="rect">
            <a:avLst/>
          </a:prstGeom>
          <a:noFill/>
        </p:spPr>
        <p:txBody>
          <a:bodyPr wrap="square" rtlCol="0" anchor="ctr" anchorCtr="0">
            <a:spAutoFit/>
          </a:bodyPr>
          <a:lstStyle/>
          <a:p>
            <a:pPr algn="ctr">
              <a:lnSpc>
                <a:spcPct val="108000"/>
              </a:lnSpc>
              <a:tabLst/>
            </a:pPr>
            <a:r>
              <a:rPr lang="de-DE" sz="1600" b="1" dirty="0"/>
              <a:t>Stichworte</a:t>
            </a:r>
          </a:p>
          <a:p>
            <a:pPr algn="ctr">
              <a:lnSpc>
                <a:spcPct val="108000"/>
              </a:lnSpc>
              <a:tabLst/>
            </a:pPr>
            <a:r>
              <a:rPr lang="de-DE" sz="1600" dirty="0"/>
              <a:t>Erneuerbare Energien</a:t>
            </a:r>
          </a:p>
          <a:p>
            <a:pPr algn="ctr">
              <a:lnSpc>
                <a:spcPct val="108000"/>
              </a:lnSpc>
              <a:tabLst/>
            </a:pPr>
            <a:r>
              <a:rPr lang="de-DE" sz="1600" dirty="0"/>
              <a:t>Wasserstofftechnologien und -wirtschaft</a:t>
            </a:r>
          </a:p>
          <a:p>
            <a:pPr algn="ctr">
              <a:lnSpc>
                <a:spcPct val="108000"/>
              </a:lnSpc>
              <a:tabLst/>
            </a:pPr>
            <a:r>
              <a:rPr lang="de-DE" sz="1600" dirty="0"/>
              <a:t>Speichertechnologien und Batterieforschung</a:t>
            </a:r>
          </a:p>
          <a:p>
            <a:pPr algn="ctr">
              <a:lnSpc>
                <a:spcPct val="108000"/>
              </a:lnSpc>
              <a:tabLst/>
            </a:pPr>
            <a:r>
              <a:rPr lang="de-DE" sz="1600" dirty="0"/>
              <a:t>Sektorenkopplung und Energiesysteme</a:t>
            </a:r>
          </a:p>
          <a:p>
            <a:pPr algn="ctr">
              <a:lnSpc>
                <a:spcPct val="108000"/>
              </a:lnSpc>
              <a:tabLst/>
            </a:pPr>
            <a:r>
              <a:rPr lang="de-DE" sz="1600" dirty="0"/>
              <a:t>Energieeffizienz und -intensität</a:t>
            </a:r>
          </a:p>
          <a:p>
            <a:pPr algn="ctr">
              <a:lnSpc>
                <a:spcPct val="108000"/>
              </a:lnSpc>
            </a:pPr>
            <a:r>
              <a:rPr lang="de-DE" sz="1600" dirty="0"/>
              <a:t>Wärmewende und -netze</a:t>
            </a:r>
          </a:p>
          <a:p>
            <a:pPr algn="ctr">
              <a:lnSpc>
                <a:spcPct val="108000"/>
              </a:lnSpc>
            </a:pPr>
            <a:r>
              <a:rPr lang="de-DE" sz="1600" dirty="0"/>
              <a:t>urbane Energielösungen</a:t>
            </a:r>
          </a:p>
          <a:p>
            <a:pPr algn="ctr">
              <a:lnSpc>
                <a:spcPct val="108000"/>
              </a:lnSpc>
            </a:pPr>
            <a:r>
              <a:rPr lang="de-DE" sz="1600" dirty="0"/>
              <a:t>klimagerechte Quartiere und Mobilität</a:t>
            </a:r>
          </a:p>
          <a:p>
            <a:pPr algn="ctr">
              <a:lnSpc>
                <a:spcPct val="108000"/>
              </a:lnSpc>
              <a:tabLst/>
            </a:pPr>
            <a:r>
              <a:rPr lang="de-DE" sz="1600" dirty="0"/>
              <a:t>Innovationen beim Bauen / Modernisieren</a:t>
            </a:r>
          </a:p>
        </p:txBody>
      </p:sp>
      <p:sp>
        <p:nvSpPr>
          <p:cNvPr id="2" name="Textfeld 1">
            <a:extLst>
              <a:ext uri="{FF2B5EF4-FFF2-40B4-BE49-F238E27FC236}">
                <a16:creationId xmlns:a16="http://schemas.microsoft.com/office/drawing/2014/main" id="{43A17173-3A38-A856-5414-D108072055A8}"/>
              </a:ext>
            </a:extLst>
          </p:cNvPr>
          <p:cNvSpPr txBox="1"/>
          <p:nvPr/>
        </p:nvSpPr>
        <p:spPr>
          <a:xfrm>
            <a:off x="6804248" y="4322008"/>
            <a:ext cx="2303660" cy="553998"/>
          </a:xfrm>
          <a:prstGeom prst="rect">
            <a:avLst/>
          </a:prstGeom>
          <a:noFill/>
        </p:spPr>
        <p:txBody>
          <a:bodyPr wrap="square" rtlCol="0">
            <a:spAutoFit/>
          </a:bodyPr>
          <a:lstStyle/>
          <a:p>
            <a:pPr marL="268288" indent="-268288">
              <a:tabLst>
                <a:tab pos="268288" algn="l"/>
              </a:tabLst>
            </a:pPr>
            <a:r>
              <a:rPr lang="de-DE" sz="1000" dirty="0"/>
              <a:t>Quelle:</a:t>
            </a:r>
          </a:p>
          <a:p>
            <a:r>
              <a:rPr lang="de-DE" sz="1000" dirty="0"/>
              <a:t>Regionale Innovationsstrategie</a:t>
            </a:r>
            <a:br>
              <a:rPr lang="de-DE" sz="1000" dirty="0"/>
            </a:br>
            <a:r>
              <a:rPr lang="de-DE" sz="1000" dirty="0"/>
              <a:t>des Landes Nordrhein-Westfalen</a:t>
            </a:r>
          </a:p>
        </p:txBody>
      </p:sp>
      <p:sp>
        <p:nvSpPr>
          <p:cNvPr id="5" name="Datumsplatzhalter 6">
            <a:extLst>
              <a:ext uri="{FF2B5EF4-FFF2-40B4-BE49-F238E27FC236}">
                <a16:creationId xmlns:a16="http://schemas.microsoft.com/office/drawing/2014/main" id="{858EBA70-8421-C33C-5F77-7364650636B7}"/>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E4DDC6C0-EA99-F17C-B6EB-F59F0454B023}"/>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73F65A4E-AFD2-B53F-1FEC-52AAA9117A27}"/>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32</a:t>
            </a:fld>
            <a:endParaRPr lang="de-DE" dirty="0"/>
          </a:p>
        </p:txBody>
      </p:sp>
    </p:spTree>
    <p:extLst>
      <p:ext uri="{BB962C8B-B14F-4D97-AF65-F5344CB8AC3E}">
        <p14:creationId xmlns:p14="http://schemas.microsoft.com/office/powerpoint/2010/main" val="1450538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Inhaltsplatzhalter 2"/>
          <p:cNvSpPr>
            <a:spLocks noGrp="1"/>
          </p:cNvSpPr>
          <p:nvPr>
            <p:ph idx="1"/>
          </p:nvPr>
        </p:nvSpPr>
        <p:spPr/>
        <p:txBody>
          <a:bodyPr/>
          <a:lstStyle/>
          <a:p>
            <a:r>
              <a:rPr lang="de-DE" dirty="0"/>
              <a:t>Förderaufruf „</a:t>
            </a:r>
            <a:r>
              <a:rPr lang="de-DE" dirty="0" err="1"/>
              <a:t>Regio.NRW</a:t>
            </a:r>
            <a:r>
              <a:rPr lang="de-DE" dirty="0"/>
              <a:t> – Transformation“</a:t>
            </a:r>
          </a:p>
          <a:p>
            <a:pPr lvl="1"/>
            <a:r>
              <a:rPr lang="de-DE" dirty="0"/>
              <a:t>Maßnahmen</a:t>
            </a:r>
          </a:p>
          <a:p>
            <a:pPr lvl="2"/>
            <a:r>
              <a:rPr lang="de-DE" dirty="0"/>
              <a:t>1.4 Wissens- und Technologietransfer</a:t>
            </a:r>
          </a:p>
          <a:p>
            <a:pPr lvl="2"/>
            <a:r>
              <a:rPr lang="de-DE" dirty="0"/>
              <a:t>6.1 Klimagerechte, urbane Energielösungen</a:t>
            </a:r>
          </a:p>
          <a:p>
            <a:pPr lvl="2"/>
            <a:r>
              <a:rPr lang="de-DE" dirty="0"/>
              <a:t>7.1 Klimaanpassung auf lokaler und regionaler Ebene</a:t>
            </a:r>
          </a:p>
          <a:p>
            <a:pPr lvl="2"/>
            <a:r>
              <a:rPr lang="de-DE" dirty="0"/>
              <a:t>8.3 Circular Economy</a:t>
            </a:r>
          </a:p>
          <a:p>
            <a:pPr lvl="2"/>
            <a:endParaRPr lang="de-DE" dirty="0"/>
          </a:p>
          <a:p>
            <a:pPr lvl="1"/>
            <a:r>
              <a:rPr lang="de-DE" dirty="0">
                <a:hlinkClick r:id="rId2"/>
              </a:rPr>
              <a:t>Förderbekanntmachung</a:t>
            </a:r>
            <a:endParaRPr lang="de-DE" dirty="0"/>
          </a:p>
        </p:txBody>
      </p:sp>
      <p:grpSp>
        <p:nvGrpSpPr>
          <p:cNvPr id="16" name="Gruppieren 15">
            <a:extLst>
              <a:ext uri="{FF2B5EF4-FFF2-40B4-BE49-F238E27FC236}">
                <a16:creationId xmlns:a16="http://schemas.microsoft.com/office/drawing/2014/main" id="{D2B6936C-D5BD-15CD-C0B1-6E5CA7D25BC9}"/>
              </a:ext>
            </a:extLst>
          </p:cNvPr>
          <p:cNvGrpSpPr/>
          <p:nvPr/>
        </p:nvGrpSpPr>
        <p:grpSpPr>
          <a:xfrm>
            <a:off x="8586480" y="1059654"/>
            <a:ext cx="306000" cy="648000"/>
            <a:chOff x="5243892" y="2232875"/>
            <a:chExt cx="306000" cy="648000"/>
          </a:xfrm>
          <a:solidFill>
            <a:schemeClr val="bg1"/>
          </a:solidFill>
        </p:grpSpPr>
        <p:sp>
          <p:nvSpPr>
            <p:cNvPr id="17" name="Abgerundetes Rechteck 6">
              <a:extLst>
                <a:ext uri="{FF2B5EF4-FFF2-40B4-BE49-F238E27FC236}">
                  <a16:creationId xmlns:a16="http://schemas.microsoft.com/office/drawing/2014/main" id="{10543F81-6195-65A6-86F1-C1B7704A5106}"/>
                </a:ext>
              </a:extLst>
            </p:cNvPr>
            <p:cNvSpPr/>
            <p:nvPr/>
          </p:nvSpPr>
          <p:spPr>
            <a:xfrm>
              <a:off x="5243892" y="2232875"/>
              <a:ext cx="306000" cy="648000"/>
            </a:xfrm>
            <a:prstGeom prst="roundRect">
              <a:avLst/>
            </a:prstGeom>
            <a:grp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63E84A5F-32C0-87BB-8340-56CD4E14CDB1}"/>
                </a:ext>
              </a:extLst>
            </p:cNvPr>
            <p:cNvGrpSpPr/>
            <p:nvPr/>
          </p:nvGrpSpPr>
          <p:grpSpPr>
            <a:xfrm>
              <a:off x="5333941" y="2320236"/>
              <a:ext cx="126000" cy="464746"/>
              <a:chOff x="5231188" y="2225354"/>
              <a:chExt cx="126000" cy="464746"/>
            </a:xfrm>
            <a:grpFill/>
          </p:grpSpPr>
          <p:sp>
            <p:nvSpPr>
              <p:cNvPr id="19" name="Ellipse 18">
                <a:extLst>
                  <a:ext uri="{FF2B5EF4-FFF2-40B4-BE49-F238E27FC236}">
                    <a16:creationId xmlns:a16="http://schemas.microsoft.com/office/drawing/2014/main" id="{EB21160B-0D66-2E05-4C8B-BDE852DFD71C}"/>
                  </a:ext>
                </a:extLst>
              </p:cNvPr>
              <p:cNvSpPr/>
              <p:nvPr/>
            </p:nvSpPr>
            <p:spPr>
              <a:xfrm>
                <a:off x="5231188" y="2225354"/>
                <a:ext cx="126000" cy="126000"/>
              </a:xfrm>
              <a:prstGeom prst="ellipse">
                <a:avLst/>
              </a:prstGeom>
              <a:solidFill>
                <a:srgbClr val="E00710"/>
              </a:solidFill>
              <a:ln w="12700">
                <a:solidFill>
                  <a:srgbClr val="E00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11DD14D4-2E02-CDAE-1560-0BBBEC91D026}"/>
                  </a:ext>
                </a:extLst>
              </p:cNvPr>
              <p:cNvSpPr/>
              <p:nvPr/>
            </p:nvSpPr>
            <p:spPr>
              <a:xfrm>
                <a:off x="5231188" y="2564100"/>
                <a:ext cx="126000" cy="126000"/>
              </a:xfrm>
              <a:prstGeom prst="ellipse">
                <a:avLst/>
              </a:prstGeom>
              <a:grpFill/>
              <a:ln w="12700">
                <a:solidFill>
                  <a:srgbClr val="018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77591011-311E-FC5E-DFCF-BB8AAED01928}"/>
                  </a:ext>
                </a:extLst>
              </p:cNvPr>
              <p:cNvSpPr/>
              <p:nvPr/>
            </p:nvSpPr>
            <p:spPr>
              <a:xfrm>
                <a:off x="5231188" y="2393836"/>
                <a:ext cx="126000" cy="126000"/>
              </a:xfrm>
              <a:prstGeom prst="ellipse">
                <a:avLst/>
              </a:prstGeom>
              <a:grpFill/>
              <a:ln w="12700">
                <a:solidFill>
                  <a:srgbClr val="EDC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4" name="Datumsplatzhalter 3">
            <a:extLst>
              <a:ext uri="{FF2B5EF4-FFF2-40B4-BE49-F238E27FC236}">
                <a16:creationId xmlns:a16="http://schemas.microsoft.com/office/drawing/2014/main" id="{D86167F3-B5E6-6ACB-EFD0-41D2939047B0}"/>
              </a:ext>
            </a:extLst>
          </p:cNvPr>
          <p:cNvSpPr>
            <a:spLocks noGrp="1"/>
          </p:cNvSpPr>
          <p:nvPr>
            <p:ph type="dt" sz="half" idx="2"/>
          </p:nvPr>
        </p:nvSpPr>
        <p:spPr/>
        <p:txBody>
          <a:bodyPr/>
          <a:lstStyle/>
          <a:p>
            <a:r>
              <a:rPr lang="de-DE"/>
              <a:t>31.03.2023</a:t>
            </a:r>
            <a:endParaRPr lang="de-DE" dirty="0"/>
          </a:p>
        </p:txBody>
      </p:sp>
      <p:sp>
        <p:nvSpPr>
          <p:cNvPr id="5" name="Fußzeilenplatzhalter 4">
            <a:extLst>
              <a:ext uri="{FF2B5EF4-FFF2-40B4-BE49-F238E27FC236}">
                <a16:creationId xmlns:a16="http://schemas.microsoft.com/office/drawing/2014/main" id="{3E21B017-F197-876C-E9A4-45F31ECA2F20}"/>
              </a:ext>
            </a:extLst>
          </p:cNvPr>
          <p:cNvSpPr>
            <a:spLocks noGrp="1"/>
          </p:cNvSpPr>
          <p:nvPr>
            <p:ph type="ftr" sz="quarter" idx="3"/>
          </p:nvPr>
        </p:nvSpPr>
        <p:spPr/>
        <p:txBody>
          <a:bodyPr/>
          <a:lstStyle/>
          <a:p>
            <a:r>
              <a:rPr lang="de-DE">
                <a:solidFill>
                  <a:srgbClr val="898989"/>
                </a:solidFill>
              </a:rPr>
              <a:t>EFRE/JTF-Programm NRW</a:t>
            </a:r>
            <a:endParaRPr lang="de-DE" dirty="0">
              <a:solidFill>
                <a:srgbClr val="898989"/>
              </a:solidFill>
            </a:endParaRPr>
          </a:p>
        </p:txBody>
      </p:sp>
      <p:sp>
        <p:nvSpPr>
          <p:cNvPr id="6" name="Foliennummernplatzhalter 5">
            <a:extLst>
              <a:ext uri="{FF2B5EF4-FFF2-40B4-BE49-F238E27FC236}">
                <a16:creationId xmlns:a16="http://schemas.microsoft.com/office/drawing/2014/main" id="{0EB16701-D660-2D48-E800-69B4E105ED30}"/>
              </a:ext>
            </a:extLst>
          </p:cNvPr>
          <p:cNvSpPr>
            <a:spLocks noGrp="1"/>
          </p:cNvSpPr>
          <p:nvPr>
            <p:ph type="sldNum" sz="quarter" idx="4"/>
          </p:nvPr>
        </p:nvSpPr>
        <p:spPr/>
        <p:txBody>
          <a:bodyPr/>
          <a:lstStyle/>
          <a:p>
            <a:fld id="{451AA64C-E0B0-46F1-8CD3-03730F1A5CF9}" type="slidenum">
              <a:rPr lang="de-DE" smtClean="0"/>
              <a:pPr/>
              <a:t>33</a:t>
            </a:fld>
            <a:endParaRPr lang="de-DE" dirty="0"/>
          </a:p>
        </p:txBody>
      </p:sp>
    </p:spTree>
    <p:extLst>
      <p:ext uri="{BB962C8B-B14F-4D97-AF65-F5344CB8AC3E}">
        <p14:creationId xmlns:p14="http://schemas.microsoft.com/office/powerpoint/2010/main" val="2930048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Förderaufruf „</a:t>
            </a:r>
            <a:r>
              <a:rPr lang="de-DE" dirty="0" err="1"/>
              <a:t>Regio.NRW</a:t>
            </a:r>
            <a:r>
              <a:rPr lang="de-DE" dirty="0"/>
              <a:t> – Transformation“</a:t>
            </a:r>
          </a:p>
        </p:txBody>
      </p:sp>
      <p:graphicFrame>
        <p:nvGraphicFramePr>
          <p:cNvPr id="4" name="Tabelle 3"/>
          <p:cNvGraphicFramePr>
            <a:graphicFrameLocks noGrp="1"/>
          </p:cNvGraphicFramePr>
          <p:nvPr>
            <p:extLst>
              <p:ext uri="{D42A27DB-BD31-4B8C-83A1-F6EECF244321}">
                <p14:modId xmlns:p14="http://schemas.microsoft.com/office/powerpoint/2010/main" val="1956065660"/>
              </p:ext>
            </p:extLst>
          </p:nvPr>
        </p:nvGraphicFramePr>
        <p:xfrm>
          <a:off x="468313" y="1725930"/>
          <a:ext cx="8424935" cy="2087880"/>
        </p:xfrm>
        <a:graphic>
          <a:graphicData uri="http://schemas.openxmlformats.org/drawingml/2006/table">
            <a:tbl>
              <a:tblPr firstRow="1" bandRow="1">
                <a:effectLst/>
                <a:tableStyleId>{5C22544A-7EE6-4342-B048-85BDC9FD1C3A}</a:tableStyleId>
              </a:tblPr>
              <a:tblGrid>
                <a:gridCol w="1152127">
                  <a:extLst>
                    <a:ext uri="{9D8B030D-6E8A-4147-A177-3AD203B41FA5}">
                      <a16:colId xmlns:a16="http://schemas.microsoft.com/office/drawing/2014/main" val="20000"/>
                    </a:ext>
                  </a:extLst>
                </a:gridCol>
                <a:gridCol w="5615856">
                  <a:extLst>
                    <a:ext uri="{9D8B030D-6E8A-4147-A177-3AD203B41FA5}">
                      <a16:colId xmlns:a16="http://schemas.microsoft.com/office/drawing/2014/main" val="20001"/>
                    </a:ext>
                  </a:extLst>
                </a:gridCol>
                <a:gridCol w="1656952">
                  <a:extLst>
                    <a:ext uri="{9D8B030D-6E8A-4147-A177-3AD203B41FA5}">
                      <a16:colId xmlns:a16="http://schemas.microsoft.com/office/drawing/2014/main" val="20002"/>
                    </a:ext>
                  </a:extLst>
                </a:gridCol>
              </a:tblGrid>
              <a:tr h="504056">
                <a:tc>
                  <a:txBody>
                    <a:bodyPr/>
                    <a:lstStyle/>
                    <a:p>
                      <a:pPr algn="l"/>
                      <a:r>
                        <a:rPr lang="de-DE" sz="1400" b="1" i="0" noProof="0" dirty="0">
                          <a:solidFill>
                            <a:schemeClr val="accent6">
                              <a:lumMod val="90000"/>
                              <a:lumOff val="10000"/>
                            </a:schemeClr>
                          </a:solidFill>
                          <a:latin typeface="Calibri" panose="020F0502020204030204" pitchFamily="34" charset="0"/>
                          <a:cs typeface="Calibri" panose="020F0502020204030204" pitchFamily="34" charset="0"/>
                        </a:rPr>
                        <a:t>Projekte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noProof="0" dirty="0">
                          <a:solidFill>
                            <a:schemeClr val="tx1"/>
                          </a:solidFill>
                          <a:latin typeface="Calibri" panose="020F0502020204030204" pitchFamily="34" charset="0"/>
                          <a:cs typeface="Calibri" panose="020F0502020204030204" pitchFamily="34" charset="0"/>
                        </a:rPr>
                        <a:t>Regionalökonomische Ansätze zur</a:t>
                      </a:r>
                      <a:r>
                        <a:rPr lang="de-DE" sz="1400" b="0" baseline="0" noProof="0" dirty="0">
                          <a:solidFill>
                            <a:schemeClr val="tx1"/>
                          </a:solidFill>
                          <a:latin typeface="Calibri" panose="020F0502020204030204" pitchFamily="34" charset="0"/>
                          <a:cs typeface="Calibri" panose="020F0502020204030204" pitchFamily="34" charset="0"/>
                        </a:rPr>
                        <a:t> Stärkung von Wettbewerbsfähigkeit, Innovationskraft und </a:t>
                      </a:r>
                      <a:r>
                        <a:rPr lang="de-DE" sz="1400" b="0" noProof="0" dirty="0">
                          <a:solidFill>
                            <a:schemeClr val="tx1"/>
                          </a:solidFill>
                          <a:latin typeface="Calibri" panose="020F0502020204030204" pitchFamily="34" charset="0"/>
                          <a:cs typeface="Calibri" panose="020F0502020204030204" pitchFamily="34" charset="0"/>
                        </a:rPr>
                        <a:t>regionalem Transformationsprozess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lgn="l">
                        <a:buNone/>
                        <a:tabLst/>
                      </a:pPr>
                      <a:r>
                        <a:rPr lang="de-DE" sz="1200" b="0" noProof="0" dirty="0">
                          <a:solidFill>
                            <a:srgbClr val="004584"/>
                          </a:solidFill>
                          <a:latin typeface="Calibri" panose="020F0502020204030204" pitchFamily="34" charset="0"/>
                          <a:cs typeface="Calibri" panose="020F0502020204030204" pitchFamily="34" charset="0"/>
                        </a:rPr>
                        <a:t>Aufruf</a:t>
                      </a:r>
                      <a:r>
                        <a:rPr lang="de-DE" sz="1200" b="0" baseline="0" noProof="0" dirty="0">
                          <a:solidFill>
                            <a:srgbClr val="004584"/>
                          </a:solidFill>
                          <a:latin typeface="Calibri" panose="020F0502020204030204" pitchFamily="34" charset="0"/>
                          <a:cs typeface="Calibri" panose="020F0502020204030204" pitchFamily="34" charset="0"/>
                        </a:rPr>
                        <a:t> gestartet</a:t>
                      </a:r>
                      <a:endParaRPr lang="de-DE" sz="1200" b="0" noProof="0" dirty="0">
                        <a:solidFill>
                          <a:srgbClr val="004584"/>
                        </a:solidFill>
                        <a:latin typeface="Calibri" panose="020F0502020204030204" pitchFamily="34" charset="0"/>
                        <a:cs typeface="Calibri" panose="020F0502020204030204" pitchFamily="34" charset="0"/>
                      </a:endParaRPr>
                    </a:p>
                    <a:p>
                      <a:pPr marL="0" indent="0" algn="l">
                        <a:buNone/>
                        <a:tabLst/>
                      </a:pPr>
                      <a:r>
                        <a:rPr lang="de-DE" sz="1400" b="0" noProof="0" dirty="0">
                          <a:solidFill>
                            <a:schemeClr val="tx1"/>
                          </a:solidFill>
                          <a:latin typeface="Calibri" panose="020F0502020204030204" pitchFamily="34" charset="0"/>
                          <a:cs typeface="Calibri" panose="020F0502020204030204" pitchFamily="34" charset="0"/>
                        </a:rPr>
                        <a:t>02.</a:t>
                      </a:r>
                      <a:r>
                        <a:rPr lang="de-DE" sz="1400" b="0" baseline="0" noProof="0" dirty="0">
                          <a:solidFill>
                            <a:schemeClr val="tx1"/>
                          </a:solidFill>
                          <a:latin typeface="Calibri" panose="020F0502020204030204" pitchFamily="34" charset="0"/>
                          <a:cs typeface="Calibri" panose="020F0502020204030204" pitchFamily="34" charset="0"/>
                        </a:rPr>
                        <a:t> Nov. 2022</a:t>
                      </a:r>
                      <a:endParaRPr lang="de-DE" sz="1400" b="0" noProof="0" dirty="0">
                        <a:solidFill>
                          <a:schemeClr val="tx1"/>
                        </a:solidFill>
                        <a:latin typeface="Calibri" panose="020F0502020204030204" pitchFamily="34" charset="0"/>
                        <a:cs typeface="Calibri" panose="020F0502020204030204" pitchFamily="34" charset="0"/>
                      </a:endParaRPr>
                    </a:p>
                    <a:p>
                      <a:pPr algn="l">
                        <a:spcBef>
                          <a:spcPts val="600"/>
                        </a:spcBef>
                        <a:tabLst/>
                      </a:pPr>
                      <a:r>
                        <a:rPr lang="de-DE" sz="1200" b="0" noProof="0" dirty="0" err="1">
                          <a:solidFill>
                            <a:srgbClr val="004584"/>
                          </a:solidFill>
                          <a:latin typeface="Calibri" panose="020F0502020204030204" pitchFamily="34" charset="0"/>
                          <a:cs typeface="Calibri" panose="020F0502020204030204" pitchFamily="34" charset="0"/>
                        </a:rPr>
                        <a:t>Einreichungstfristen</a:t>
                      </a:r>
                      <a:endParaRPr lang="de-DE" sz="1200" b="0" noProof="0" dirty="0">
                        <a:solidFill>
                          <a:srgbClr val="004584"/>
                        </a:solidFill>
                        <a:latin typeface="Calibri" panose="020F0502020204030204" pitchFamily="34" charset="0"/>
                        <a:cs typeface="Calibri" panose="020F0502020204030204" pitchFamily="34" charset="0"/>
                      </a:endParaRPr>
                    </a:p>
                    <a:p>
                      <a:pPr marL="269875" indent="-269875" algn="l">
                        <a:buAutoNum type="arabicPeriod"/>
                        <a:tabLst/>
                      </a:pPr>
                      <a:r>
                        <a:rPr lang="de-DE" sz="1400" b="0" noProof="0" dirty="0">
                          <a:solidFill>
                            <a:srgbClr val="018826"/>
                          </a:solidFill>
                          <a:latin typeface="Calibri" panose="020F0502020204030204" pitchFamily="34" charset="0"/>
                          <a:cs typeface="Calibri" panose="020F0502020204030204" pitchFamily="34" charset="0"/>
                        </a:rPr>
                        <a:t>31. Jan. 2023</a:t>
                      </a:r>
                    </a:p>
                    <a:p>
                      <a:pPr marL="269875" indent="-269875" algn="l">
                        <a:buAutoNum type="arabicPeriod"/>
                        <a:tabLst/>
                      </a:pPr>
                      <a:r>
                        <a:rPr lang="de-DE" sz="1400" b="0" noProof="0" dirty="0">
                          <a:solidFill>
                            <a:schemeClr val="tx1"/>
                          </a:solidFill>
                          <a:latin typeface="Calibri" panose="020F0502020204030204" pitchFamily="34" charset="0"/>
                          <a:cs typeface="Calibri" panose="020F0502020204030204" pitchFamily="34" charset="0"/>
                        </a:rPr>
                        <a:t>31. Jan.</a:t>
                      </a:r>
                      <a:r>
                        <a:rPr lang="de-DE" sz="1400" b="0" baseline="0" noProof="0" dirty="0">
                          <a:solidFill>
                            <a:schemeClr val="tx1"/>
                          </a:solidFill>
                          <a:latin typeface="Calibri" panose="020F0502020204030204" pitchFamily="34" charset="0"/>
                          <a:cs typeface="Calibri" panose="020F0502020204030204" pitchFamily="34" charset="0"/>
                        </a:rPr>
                        <a:t> 2025</a:t>
                      </a:r>
                      <a:endParaRPr lang="de-DE" sz="1400" b="0" noProof="0" dirty="0">
                        <a:solidFill>
                          <a:schemeClr val="tx1"/>
                        </a:solidFill>
                        <a:latin typeface="Calibri" panose="020F0502020204030204" pitchFamily="34" charset="0"/>
                        <a:cs typeface="Calibri" panose="020F0502020204030204" pitchFamily="34" charset="0"/>
                      </a:endParaRPr>
                    </a:p>
                    <a:p>
                      <a:pPr marL="0" indent="0" algn="l">
                        <a:spcBef>
                          <a:spcPts val="600"/>
                        </a:spcBef>
                        <a:buNone/>
                        <a:tabLst/>
                      </a:pPr>
                      <a:r>
                        <a:rPr lang="de-DE" sz="1200" b="0" noProof="0" dirty="0">
                          <a:solidFill>
                            <a:srgbClr val="004584"/>
                          </a:solidFill>
                          <a:latin typeface="Calibri" panose="020F0502020204030204" pitchFamily="34" charset="0"/>
                          <a:cs typeface="Calibri" panose="020F0502020204030204" pitchFamily="34" charset="0"/>
                        </a:rPr>
                        <a:t>Budget</a:t>
                      </a:r>
                    </a:p>
                    <a:p>
                      <a:pPr marL="0" indent="0" algn="l">
                        <a:buNone/>
                        <a:tabLst/>
                      </a:pPr>
                      <a:r>
                        <a:rPr lang="de-DE" sz="1400" b="0" noProof="0" dirty="0">
                          <a:solidFill>
                            <a:schemeClr val="tx1"/>
                          </a:solidFill>
                          <a:latin typeface="Calibri" panose="020F0502020204030204" pitchFamily="34" charset="0"/>
                          <a:cs typeface="Calibri" panose="020F0502020204030204" pitchFamily="34" charset="0"/>
                        </a:rPr>
                        <a:t>60 Mio. EUR</a:t>
                      </a:r>
                    </a:p>
                    <a:p>
                      <a:pPr marL="0" marR="0" lvl="0" indent="0" algn="l" defTabSz="914400" rtl="0" eaLnBrk="1" fontAlgn="auto" latinLnBrk="0" hangingPunct="1">
                        <a:lnSpc>
                          <a:spcPct val="100000"/>
                        </a:lnSpc>
                        <a:spcBef>
                          <a:spcPts val="600"/>
                        </a:spcBef>
                        <a:spcAft>
                          <a:spcPts val="0"/>
                        </a:spcAft>
                        <a:buClrTx/>
                        <a:buSzTx/>
                        <a:buFontTx/>
                        <a:buNone/>
                        <a:tabLst/>
                        <a:defRPr/>
                      </a:pPr>
                      <a:r>
                        <a:rPr lang="de-DE" sz="1200" b="0" kern="1200" noProof="0" dirty="0">
                          <a:solidFill>
                            <a:srgbClr val="004584"/>
                          </a:solidFill>
                          <a:latin typeface="Calibri" panose="020F0502020204030204" pitchFamily="34" charset="0"/>
                          <a:ea typeface="+mn-ea"/>
                          <a:cs typeface="Calibri" panose="020F0502020204030204" pitchFamily="34" charset="0"/>
                          <a:hlinkClick r:id="rId3"/>
                        </a:rPr>
                        <a:t>Bekanntmachung</a:t>
                      </a:r>
                      <a:endParaRPr lang="de-DE" sz="1200" b="0" kern="1200" noProof="0" dirty="0">
                        <a:solidFill>
                          <a:srgbClr val="004584"/>
                        </a:solidFill>
                        <a:latin typeface="Calibri" panose="020F0502020204030204" pitchFamily="34" charset="0"/>
                        <a:ea typeface="+mn-ea"/>
                        <a:cs typeface="Calibri" panose="020F0502020204030204" pitchFamily="34" charset="0"/>
                      </a:endParaRPr>
                    </a:p>
                    <a:p>
                      <a:pPr marL="0" indent="0" algn="l">
                        <a:buNone/>
                        <a:tabLst/>
                      </a:pPr>
                      <a:endParaRPr lang="de-DE" sz="1200" b="0" noProof="0" dirty="0">
                        <a:solidFill>
                          <a:srgbClr val="004584"/>
                        </a:solidFill>
                        <a:latin typeface="Calibri" panose="020F0502020204030204" pitchFamily="34" charset="0"/>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gn="l"/>
                      <a:r>
                        <a:rPr lang="de-DE" sz="1400" b="1" i="0" noProof="0" dirty="0">
                          <a:solidFill>
                            <a:schemeClr val="accent6">
                              <a:lumMod val="90000"/>
                              <a:lumOff val="10000"/>
                            </a:schemeClr>
                          </a:solidFill>
                          <a:latin typeface="Calibri" panose="020F0502020204030204" pitchFamily="34" charset="0"/>
                          <a:cs typeface="Calibri" panose="020F0502020204030204" pitchFamily="34" charset="0"/>
                        </a:rPr>
                        <a:t>Maßnahmen</a:t>
                      </a:r>
                    </a:p>
                  </a:txBody>
                  <a:tcPr marT="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noProof="0" dirty="0">
                          <a:solidFill>
                            <a:schemeClr val="tx1"/>
                          </a:solidFill>
                          <a:latin typeface="Calibri" panose="020F0502020204030204" pitchFamily="34" charset="0"/>
                          <a:cs typeface="Calibri" panose="020F0502020204030204" pitchFamily="34" charset="0"/>
                        </a:rPr>
                        <a:t>1.4 Wissens- und Technologietransfer</a:t>
                      </a:r>
                    </a:p>
                    <a:p>
                      <a:pPr algn="l">
                        <a:tabLst/>
                      </a:pPr>
                      <a:r>
                        <a:rPr lang="de-DE" sz="1400" b="0" noProof="0" dirty="0">
                          <a:solidFill>
                            <a:schemeClr val="tx1"/>
                          </a:solidFill>
                          <a:latin typeface="Calibri" panose="020F0502020204030204" pitchFamily="34" charset="0"/>
                          <a:cs typeface="Calibri" panose="020F0502020204030204" pitchFamily="34" charset="0"/>
                        </a:rPr>
                        <a:t>6.1 Klimagerechte, urbane Energielösungen</a:t>
                      </a:r>
                    </a:p>
                    <a:p>
                      <a:pPr algn="l">
                        <a:tabLst/>
                      </a:pPr>
                      <a:r>
                        <a:rPr lang="de-DE" sz="1400" b="0" noProof="0" dirty="0">
                          <a:solidFill>
                            <a:schemeClr val="tx1"/>
                          </a:solidFill>
                          <a:latin typeface="Calibri" panose="020F0502020204030204" pitchFamily="34" charset="0"/>
                          <a:cs typeface="Calibri" panose="020F0502020204030204" pitchFamily="34" charset="0"/>
                        </a:rPr>
                        <a:t>7.1 Klimaanpassung auf lokaler und regionaler Ebene</a:t>
                      </a:r>
                    </a:p>
                    <a:p>
                      <a:pPr algn="l">
                        <a:tabLst/>
                      </a:pPr>
                      <a:r>
                        <a:rPr lang="de-DE" sz="1400" b="0" noProof="0" dirty="0">
                          <a:solidFill>
                            <a:schemeClr val="tx1"/>
                          </a:solidFill>
                          <a:latin typeface="Calibri" panose="020F0502020204030204" pitchFamily="34" charset="0"/>
                          <a:cs typeface="Calibri" panose="020F0502020204030204" pitchFamily="34" charset="0"/>
                        </a:rPr>
                        <a:t>8.3 Circular Economy</a:t>
                      </a:r>
                    </a:p>
                  </a:txBody>
                  <a:tcPr marT="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tabLst/>
                      </a:pPr>
                      <a:endParaRPr lang="de-DE" sz="1200" b="0" noProof="0" dirty="0">
                        <a:solidFill>
                          <a:srgbClr val="004584"/>
                        </a:solidFill>
                        <a:latin typeface="Calibri" panose="020F0502020204030204" pitchFamily="34" charset="0"/>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580006147"/>
              </p:ext>
            </p:extLst>
          </p:nvPr>
        </p:nvGraphicFramePr>
        <p:xfrm>
          <a:off x="468312" y="3661006"/>
          <a:ext cx="8424935" cy="1215000"/>
        </p:xfrm>
        <a:graphic>
          <a:graphicData uri="http://schemas.openxmlformats.org/drawingml/2006/table">
            <a:tbl>
              <a:tblPr firstRow="1" bandRow="1">
                <a:effectLst/>
                <a:tableStyleId>{5C22544A-7EE6-4342-B048-85BDC9FD1C3A}</a:tableStyleId>
              </a:tblPr>
              <a:tblGrid>
                <a:gridCol w="1152127">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198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Zielgruppen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Kleine und mittlere Unternehmen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Kommunen, </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Kommunale Einrichtungen und Unternehmen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Forschungs- und Bildungseinrichtungen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Kammern, Vereine und Stiftungen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aus mind. 3 Kreise/ kreisfreie Städte</a:t>
                      </a: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8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Internet</a:t>
                      </a: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4584"/>
                          </a:solidFill>
                          <a:latin typeface="Calibri" panose="020F0502020204030204" pitchFamily="34" charset="0"/>
                          <a:cs typeface="Calibri" panose="020F0502020204030204" pitchFamily="34" charset="0"/>
                        </a:rPr>
                        <a:t>Informationen,</a:t>
                      </a:r>
                      <a:r>
                        <a:rPr lang="de-DE" sz="1200" b="0" baseline="0" noProof="0" dirty="0">
                          <a:solidFill>
                            <a:srgbClr val="004584"/>
                          </a:solidFill>
                          <a:latin typeface="Calibri" panose="020F0502020204030204" pitchFamily="34" charset="0"/>
                          <a:cs typeface="Calibri" panose="020F0502020204030204" pitchFamily="34" charset="0"/>
                        </a:rPr>
                        <a:t> </a:t>
                      </a:r>
                      <a:r>
                        <a:rPr lang="de-DE" sz="1200" b="0" noProof="0" dirty="0">
                          <a:solidFill>
                            <a:srgbClr val="004584"/>
                          </a:solidFill>
                          <a:latin typeface="Calibri" panose="020F0502020204030204" pitchFamily="34" charset="0"/>
                          <a:cs typeface="Calibri" panose="020F0502020204030204" pitchFamily="34" charset="0"/>
                        </a:rPr>
                        <a:t>Kontakte, </a:t>
                      </a:r>
                      <a:r>
                        <a:rPr lang="de-DE" sz="1200" b="0" baseline="0" noProof="0" dirty="0">
                          <a:solidFill>
                            <a:srgbClr val="004584"/>
                          </a:solidFill>
                          <a:latin typeface="Calibri" panose="020F0502020204030204" pitchFamily="34" charset="0"/>
                          <a:cs typeface="Calibri" panose="020F0502020204030204" pitchFamily="34" charset="0"/>
                        </a:rPr>
                        <a:t>Veranstaltungen</a:t>
                      </a:r>
                    </a:p>
                    <a:p>
                      <a:pPr marL="0" marR="0" lvl="0" indent="0" algn="l" defTabSz="914400" rtl="0" eaLnBrk="1" fontAlgn="auto" latinLnBrk="0" hangingPunct="1">
                        <a:lnSpc>
                          <a:spcPct val="100000"/>
                        </a:lnSpc>
                        <a:spcBef>
                          <a:spcPts val="300"/>
                        </a:spcBef>
                        <a:spcAft>
                          <a:spcPts val="0"/>
                        </a:spcAft>
                        <a:buClrTx/>
                        <a:buSzTx/>
                        <a:buFontTx/>
                        <a:buNone/>
                        <a:tabLst/>
                        <a:defRPr/>
                      </a:pPr>
                      <a:r>
                        <a:rPr lang="de-DE" sz="800" b="0" noProof="0" dirty="0">
                          <a:solidFill>
                            <a:schemeClr val="tx1"/>
                          </a:solidFill>
                          <a:latin typeface="Calibri" panose="020F0502020204030204" pitchFamily="34" charset="0"/>
                          <a:cs typeface="Calibri" panose="020F0502020204030204" pitchFamily="34" charset="0"/>
                          <a:hlinkClick r:id="rId4"/>
                        </a:rPr>
                        <a:t>https://www.efre.nrw.de/wege-zur-foerderung/foerderungen-in-2021-2027/</a:t>
                      </a:r>
                      <a:endParaRPr lang="de-DE" sz="700" b="0" noProof="0" dirty="0">
                        <a:solidFill>
                          <a:schemeClr val="tx1"/>
                        </a:solidFill>
                        <a:latin typeface="Calibri" panose="020F0502020204030204" pitchFamily="34" charset="0"/>
                        <a:cs typeface="Calibri" panose="020F0502020204030204" pitchFamily="34" charset="0"/>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chemeClr val="tx1"/>
                          </a:solidFill>
                          <a:latin typeface="Calibri" panose="020F0502020204030204" pitchFamily="34" charset="0"/>
                          <a:cs typeface="Calibri" panose="020F0502020204030204" pitchFamily="34" charset="0"/>
                          <a:hlinkClick r:id="rId5"/>
                        </a:rPr>
                        <a:t>https://www.ptj.de/regio-nrw</a:t>
                      </a:r>
                      <a:endParaRPr lang="de-DE" sz="1200" b="0" noProof="0" dirty="0">
                        <a:solidFill>
                          <a:schemeClr val="tx1"/>
                        </a:solidFill>
                        <a:latin typeface="Calibri" panose="020F0502020204030204" pitchFamily="34" charset="0"/>
                        <a:cs typeface="Calibri" panose="020F0502020204030204" pitchFamily="34" charset="0"/>
                      </a:endParaRPr>
                    </a:p>
                  </a:txBody>
                  <a:tcPr marL="180000" marR="4680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2" name="Textfeld 11">
            <a:extLst>
              <a:ext uri="{FF2B5EF4-FFF2-40B4-BE49-F238E27FC236}">
                <a16:creationId xmlns:a16="http://schemas.microsoft.com/office/drawing/2014/main" id="{60434442-C384-05DD-05F6-1154ABCD2EEB}"/>
              </a:ext>
            </a:extLst>
          </p:cNvPr>
          <p:cNvSpPr txBox="1"/>
          <p:nvPr/>
        </p:nvSpPr>
        <p:spPr>
          <a:xfrm>
            <a:off x="7956376" y="4587974"/>
            <a:ext cx="1080120" cy="215444"/>
          </a:xfrm>
          <a:prstGeom prst="rect">
            <a:avLst/>
          </a:prstGeom>
          <a:noFill/>
        </p:spPr>
        <p:txBody>
          <a:bodyPr wrap="square" rtlCol="0">
            <a:spAutoFit/>
          </a:bodyPr>
          <a:lstStyle/>
          <a:p>
            <a:pPr algn="r"/>
            <a:r>
              <a:rPr lang="de-DE" sz="800" dirty="0">
                <a:latin typeface="Calibri" panose="020F0502020204030204" pitchFamily="34" charset="0"/>
                <a:cs typeface="Calibri" panose="020F0502020204030204" pitchFamily="34" charset="0"/>
              </a:rPr>
              <a:t>Stand Nov. 2022</a:t>
            </a:r>
          </a:p>
        </p:txBody>
      </p:sp>
      <p:grpSp>
        <p:nvGrpSpPr>
          <p:cNvPr id="19" name="Gruppieren 18">
            <a:extLst>
              <a:ext uri="{FF2B5EF4-FFF2-40B4-BE49-F238E27FC236}">
                <a16:creationId xmlns:a16="http://schemas.microsoft.com/office/drawing/2014/main" id="{8FCF666F-5D3A-4AB3-A875-34BC8BC998E2}"/>
              </a:ext>
            </a:extLst>
          </p:cNvPr>
          <p:cNvGrpSpPr/>
          <p:nvPr/>
        </p:nvGrpSpPr>
        <p:grpSpPr>
          <a:xfrm>
            <a:off x="8586480" y="1059654"/>
            <a:ext cx="306000" cy="648000"/>
            <a:chOff x="5243892" y="2232875"/>
            <a:chExt cx="306000" cy="648000"/>
          </a:xfrm>
          <a:solidFill>
            <a:schemeClr val="bg1"/>
          </a:solidFill>
        </p:grpSpPr>
        <p:sp>
          <p:nvSpPr>
            <p:cNvPr id="20" name="Abgerundetes Rechteck 6">
              <a:extLst>
                <a:ext uri="{FF2B5EF4-FFF2-40B4-BE49-F238E27FC236}">
                  <a16:creationId xmlns:a16="http://schemas.microsoft.com/office/drawing/2014/main" id="{C4D14772-8197-612E-2C0D-92F6B06EDA41}"/>
                </a:ext>
              </a:extLst>
            </p:cNvPr>
            <p:cNvSpPr/>
            <p:nvPr/>
          </p:nvSpPr>
          <p:spPr>
            <a:xfrm>
              <a:off x="5243892" y="2232875"/>
              <a:ext cx="306000" cy="648000"/>
            </a:xfrm>
            <a:prstGeom prst="roundRect">
              <a:avLst/>
            </a:prstGeom>
            <a:grp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963B6010-4A8D-C421-85C5-675816C302F6}"/>
                </a:ext>
              </a:extLst>
            </p:cNvPr>
            <p:cNvGrpSpPr/>
            <p:nvPr/>
          </p:nvGrpSpPr>
          <p:grpSpPr>
            <a:xfrm>
              <a:off x="5333941" y="2320236"/>
              <a:ext cx="126000" cy="464746"/>
              <a:chOff x="5231188" y="2225354"/>
              <a:chExt cx="126000" cy="464746"/>
            </a:xfrm>
            <a:grpFill/>
          </p:grpSpPr>
          <p:sp>
            <p:nvSpPr>
              <p:cNvPr id="22" name="Ellipse 21">
                <a:extLst>
                  <a:ext uri="{FF2B5EF4-FFF2-40B4-BE49-F238E27FC236}">
                    <a16:creationId xmlns:a16="http://schemas.microsoft.com/office/drawing/2014/main" id="{AED12E6E-3E79-20ED-A02A-E4A811964A0F}"/>
                  </a:ext>
                </a:extLst>
              </p:cNvPr>
              <p:cNvSpPr/>
              <p:nvPr/>
            </p:nvSpPr>
            <p:spPr>
              <a:xfrm>
                <a:off x="5231188" y="2225354"/>
                <a:ext cx="126000" cy="126000"/>
              </a:xfrm>
              <a:prstGeom prst="ellipse">
                <a:avLst/>
              </a:prstGeom>
              <a:solidFill>
                <a:srgbClr val="E00710"/>
              </a:solidFill>
              <a:ln w="12700">
                <a:solidFill>
                  <a:srgbClr val="E00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F7109CCA-7D0D-6C1F-35E9-C3C7D81FE92F}"/>
                  </a:ext>
                </a:extLst>
              </p:cNvPr>
              <p:cNvSpPr/>
              <p:nvPr/>
            </p:nvSpPr>
            <p:spPr>
              <a:xfrm>
                <a:off x="5231188" y="2564100"/>
                <a:ext cx="126000" cy="126000"/>
              </a:xfrm>
              <a:prstGeom prst="ellipse">
                <a:avLst/>
              </a:prstGeom>
              <a:grpFill/>
              <a:ln w="12700">
                <a:solidFill>
                  <a:srgbClr val="018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8AD41477-600D-158F-7003-F87DD4EEE80A}"/>
                  </a:ext>
                </a:extLst>
              </p:cNvPr>
              <p:cNvSpPr/>
              <p:nvPr/>
            </p:nvSpPr>
            <p:spPr>
              <a:xfrm>
                <a:off x="5231188" y="2393836"/>
                <a:ext cx="126000" cy="126000"/>
              </a:xfrm>
              <a:prstGeom prst="ellipse">
                <a:avLst/>
              </a:prstGeom>
              <a:grpFill/>
              <a:ln w="12700">
                <a:solidFill>
                  <a:srgbClr val="EDC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6" name="Datumsplatzhalter 6">
            <a:extLst>
              <a:ext uri="{FF2B5EF4-FFF2-40B4-BE49-F238E27FC236}">
                <a16:creationId xmlns:a16="http://schemas.microsoft.com/office/drawing/2014/main" id="{06813C33-4DDD-89BA-0C05-E42EC4182993}"/>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64B7BA7A-7DA1-F235-B524-5146042118B8}"/>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EA1A5AC5-AA32-3902-0680-65FEF0740CBC}"/>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34</a:t>
            </a:fld>
            <a:endParaRPr lang="de-DE" dirty="0"/>
          </a:p>
        </p:txBody>
      </p:sp>
    </p:spTree>
    <p:extLst>
      <p:ext uri="{BB962C8B-B14F-4D97-AF65-F5344CB8AC3E}">
        <p14:creationId xmlns:p14="http://schemas.microsoft.com/office/powerpoint/2010/main" val="3399205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Förderaufruf „</a:t>
            </a:r>
            <a:r>
              <a:rPr lang="de-DE" dirty="0" err="1"/>
              <a:t>Erlebnis.NRW</a:t>
            </a:r>
            <a:r>
              <a:rPr lang="de-DE" dirty="0"/>
              <a:t> “</a:t>
            </a:r>
            <a:br>
              <a:rPr lang="de-DE" dirty="0"/>
            </a:br>
            <a:r>
              <a:rPr lang="de-DE" dirty="0"/>
              <a:t>Zukunft von Kultur, Natur und nachhaltigem Tourismus gestalten</a:t>
            </a:r>
          </a:p>
        </p:txBody>
      </p:sp>
      <p:graphicFrame>
        <p:nvGraphicFramePr>
          <p:cNvPr id="4" name="Tabelle 3"/>
          <p:cNvGraphicFramePr>
            <a:graphicFrameLocks noGrp="1"/>
          </p:cNvGraphicFramePr>
          <p:nvPr>
            <p:extLst>
              <p:ext uri="{D42A27DB-BD31-4B8C-83A1-F6EECF244321}">
                <p14:modId xmlns:p14="http://schemas.microsoft.com/office/powerpoint/2010/main" val="1061548163"/>
              </p:ext>
            </p:extLst>
          </p:nvPr>
        </p:nvGraphicFramePr>
        <p:xfrm>
          <a:off x="468313" y="1725930"/>
          <a:ext cx="8424935" cy="2118360"/>
        </p:xfrm>
        <a:graphic>
          <a:graphicData uri="http://schemas.openxmlformats.org/drawingml/2006/table">
            <a:tbl>
              <a:tblPr firstRow="1" bandRow="1">
                <a:effectLst/>
                <a:tableStyleId>{5C22544A-7EE6-4342-B048-85BDC9FD1C3A}</a:tableStyleId>
              </a:tblPr>
              <a:tblGrid>
                <a:gridCol w="1152127">
                  <a:extLst>
                    <a:ext uri="{9D8B030D-6E8A-4147-A177-3AD203B41FA5}">
                      <a16:colId xmlns:a16="http://schemas.microsoft.com/office/drawing/2014/main" val="20000"/>
                    </a:ext>
                  </a:extLst>
                </a:gridCol>
                <a:gridCol w="2735536">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1656952">
                  <a:extLst>
                    <a:ext uri="{9D8B030D-6E8A-4147-A177-3AD203B41FA5}">
                      <a16:colId xmlns:a16="http://schemas.microsoft.com/office/drawing/2014/main" val="20003"/>
                    </a:ext>
                  </a:extLst>
                </a:gridCol>
              </a:tblGrid>
              <a:tr h="504056">
                <a:tc>
                  <a:txBody>
                    <a:bodyPr/>
                    <a:lstStyle/>
                    <a:p>
                      <a:pPr algn="l"/>
                      <a:r>
                        <a:rPr lang="de-DE" sz="1400" b="1" i="0" noProof="0" dirty="0">
                          <a:solidFill>
                            <a:schemeClr val="accent6">
                              <a:lumMod val="90000"/>
                              <a:lumOff val="10000"/>
                            </a:schemeClr>
                          </a:solidFill>
                          <a:latin typeface="Calibri" panose="020F0502020204030204" pitchFamily="34" charset="0"/>
                          <a:cs typeface="Calibri" panose="020F0502020204030204" pitchFamily="34" charset="0"/>
                        </a:rPr>
                        <a:t>Projekte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tabLst/>
                      </a:pPr>
                      <a:r>
                        <a:rPr lang="de-DE" sz="1400" b="0" noProof="0" dirty="0">
                          <a:solidFill>
                            <a:schemeClr val="tx1"/>
                          </a:solidFill>
                          <a:latin typeface="Calibri" panose="020F0502020204030204" pitchFamily="34" charset="0"/>
                          <a:cs typeface="Calibri" panose="020F0502020204030204" pitchFamily="34" charset="0"/>
                        </a:rPr>
                        <a:t>Projekte zur Stärkung</a:t>
                      </a:r>
                      <a:r>
                        <a:rPr lang="de-DE" sz="1400" b="0" baseline="0" noProof="0" dirty="0">
                          <a:solidFill>
                            <a:schemeClr val="tx1"/>
                          </a:solidFill>
                          <a:latin typeface="Calibri" panose="020F0502020204030204" pitchFamily="34" charset="0"/>
                          <a:cs typeface="Calibri" panose="020F0502020204030204" pitchFamily="34" charset="0"/>
                        </a:rPr>
                        <a:t> der Wertschöpfung und Resilienz von </a:t>
                      </a:r>
                      <a:r>
                        <a:rPr lang="de-DE" sz="1400" b="0" noProof="0" dirty="0">
                          <a:solidFill>
                            <a:schemeClr val="tx1"/>
                          </a:solidFill>
                          <a:latin typeface="Calibri" panose="020F0502020204030204" pitchFamily="34" charset="0"/>
                          <a:cs typeface="Calibri" panose="020F0502020204030204" pitchFamily="34" charset="0"/>
                        </a:rPr>
                        <a:t>nachhaltigem Tourismus, Kultur- und Naturtourismus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rowSpan="3">
                  <a:txBody>
                    <a:bodyPr/>
                    <a:lstStyle/>
                    <a:p>
                      <a:pPr marL="0" indent="0" algn="l">
                        <a:buNone/>
                        <a:tabLst/>
                      </a:pPr>
                      <a:r>
                        <a:rPr lang="de-DE" sz="1200" b="0" noProof="0" dirty="0">
                          <a:solidFill>
                            <a:srgbClr val="004584"/>
                          </a:solidFill>
                          <a:latin typeface="Calibri" panose="020F0502020204030204" pitchFamily="34" charset="0"/>
                          <a:cs typeface="Calibri" panose="020F0502020204030204" pitchFamily="34" charset="0"/>
                        </a:rPr>
                        <a:t>Aufruf</a:t>
                      </a:r>
                      <a:r>
                        <a:rPr lang="de-DE" sz="1200" b="0" baseline="0" noProof="0" dirty="0">
                          <a:solidFill>
                            <a:srgbClr val="004584"/>
                          </a:solidFill>
                          <a:latin typeface="Calibri" panose="020F0502020204030204" pitchFamily="34" charset="0"/>
                          <a:cs typeface="Calibri" panose="020F0502020204030204" pitchFamily="34" charset="0"/>
                        </a:rPr>
                        <a:t> gestartet</a:t>
                      </a:r>
                      <a:endParaRPr lang="de-DE" sz="1200" b="0" noProof="0" dirty="0">
                        <a:solidFill>
                          <a:srgbClr val="004584"/>
                        </a:solidFill>
                        <a:latin typeface="Calibri" panose="020F0502020204030204" pitchFamily="34" charset="0"/>
                        <a:cs typeface="Calibri" panose="020F0502020204030204" pitchFamily="34" charset="0"/>
                      </a:endParaRPr>
                    </a:p>
                    <a:p>
                      <a:pPr marL="0" indent="0" algn="l">
                        <a:buNone/>
                        <a:tabLst/>
                      </a:pPr>
                      <a:r>
                        <a:rPr lang="de-DE" sz="1400" b="0" noProof="0" dirty="0">
                          <a:solidFill>
                            <a:schemeClr val="tx1"/>
                          </a:solidFill>
                          <a:latin typeface="Calibri" panose="020F0502020204030204" pitchFamily="34" charset="0"/>
                          <a:cs typeface="Calibri" panose="020F0502020204030204" pitchFamily="34" charset="0"/>
                        </a:rPr>
                        <a:t>02.</a:t>
                      </a:r>
                      <a:r>
                        <a:rPr lang="de-DE" sz="1400" b="0" baseline="0" noProof="0" dirty="0">
                          <a:solidFill>
                            <a:schemeClr val="tx1"/>
                          </a:solidFill>
                          <a:latin typeface="Calibri" panose="020F0502020204030204" pitchFamily="34" charset="0"/>
                          <a:cs typeface="Calibri" panose="020F0502020204030204" pitchFamily="34" charset="0"/>
                        </a:rPr>
                        <a:t> Nov. 2022</a:t>
                      </a:r>
                      <a:endParaRPr lang="de-DE" sz="1400" b="0" noProof="0" dirty="0">
                        <a:solidFill>
                          <a:schemeClr val="tx1"/>
                        </a:solidFill>
                        <a:latin typeface="Calibri" panose="020F0502020204030204" pitchFamily="34" charset="0"/>
                        <a:cs typeface="Calibri" panose="020F0502020204030204" pitchFamily="34" charset="0"/>
                      </a:endParaRPr>
                    </a:p>
                    <a:p>
                      <a:pPr algn="l">
                        <a:spcBef>
                          <a:spcPts val="600"/>
                        </a:spcBef>
                        <a:tabLst/>
                      </a:pPr>
                      <a:r>
                        <a:rPr lang="de-DE" sz="1200" b="0" noProof="0" dirty="0">
                          <a:solidFill>
                            <a:srgbClr val="004584"/>
                          </a:solidFill>
                          <a:latin typeface="Calibri" panose="020F0502020204030204" pitchFamily="34" charset="0"/>
                          <a:cs typeface="Calibri" panose="020F0502020204030204" pitchFamily="34" charset="0"/>
                        </a:rPr>
                        <a:t>Einreichungsfristen</a:t>
                      </a:r>
                    </a:p>
                    <a:p>
                      <a:pPr marL="269875" indent="-269875" algn="l">
                        <a:buAutoNum type="arabicPeriod"/>
                        <a:tabLst/>
                      </a:pPr>
                      <a:r>
                        <a:rPr lang="de-DE" sz="1400" b="0" noProof="0" dirty="0">
                          <a:solidFill>
                            <a:srgbClr val="018826"/>
                          </a:solidFill>
                          <a:latin typeface="Calibri" panose="020F0502020204030204" pitchFamily="34" charset="0"/>
                          <a:cs typeface="Calibri" panose="020F0502020204030204" pitchFamily="34" charset="0"/>
                        </a:rPr>
                        <a:t>31. Jan. 2023</a:t>
                      </a:r>
                    </a:p>
                    <a:p>
                      <a:pPr marL="269875" indent="-269875" algn="l">
                        <a:buAutoNum type="arabicPeriod"/>
                        <a:tabLst/>
                      </a:pPr>
                      <a:r>
                        <a:rPr lang="de-DE" sz="1400" b="0" noProof="0" dirty="0">
                          <a:solidFill>
                            <a:schemeClr val="tx1"/>
                          </a:solidFill>
                          <a:latin typeface="Calibri" panose="020F0502020204030204" pitchFamily="34" charset="0"/>
                          <a:cs typeface="Calibri" panose="020F0502020204030204" pitchFamily="34" charset="0"/>
                        </a:rPr>
                        <a:t>31. Jan.</a:t>
                      </a:r>
                      <a:r>
                        <a:rPr lang="de-DE" sz="1400" b="0" baseline="0" noProof="0" dirty="0">
                          <a:solidFill>
                            <a:schemeClr val="tx1"/>
                          </a:solidFill>
                          <a:latin typeface="Calibri" panose="020F0502020204030204" pitchFamily="34" charset="0"/>
                          <a:cs typeface="Calibri" panose="020F0502020204030204" pitchFamily="34" charset="0"/>
                        </a:rPr>
                        <a:t> 2024</a:t>
                      </a:r>
                    </a:p>
                    <a:p>
                      <a:pPr marL="269875" indent="-269875" algn="l">
                        <a:buAutoNum type="arabicPeriod"/>
                        <a:tabLst/>
                      </a:pPr>
                      <a:r>
                        <a:rPr lang="de-DE" sz="1400" b="0" baseline="0" noProof="0" dirty="0">
                          <a:solidFill>
                            <a:schemeClr val="tx1"/>
                          </a:solidFill>
                          <a:latin typeface="Calibri" panose="020F0502020204030204" pitchFamily="34" charset="0"/>
                          <a:cs typeface="Calibri" panose="020F0502020204030204" pitchFamily="34" charset="0"/>
                        </a:rPr>
                        <a:t>31. Jan. 2025</a:t>
                      </a:r>
                      <a:endParaRPr lang="de-DE" sz="1400" b="0" noProof="0" dirty="0">
                        <a:solidFill>
                          <a:schemeClr val="tx1"/>
                        </a:solidFill>
                        <a:latin typeface="Calibri" panose="020F0502020204030204" pitchFamily="34" charset="0"/>
                        <a:cs typeface="Calibri" panose="020F0502020204030204" pitchFamily="34" charset="0"/>
                      </a:endParaRPr>
                    </a:p>
                    <a:p>
                      <a:pPr marL="0" indent="0" algn="l">
                        <a:spcBef>
                          <a:spcPts val="600"/>
                        </a:spcBef>
                        <a:buNone/>
                        <a:tabLst/>
                      </a:pPr>
                      <a:r>
                        <a:rPr lang="de-DE" sz="1200" b="0" noProof="0" dirty="0">
                          <a:solidFill>
                            <a:srgbClr val="004584"/>
                          </a:solidFill>
                          <a:latin typeface="Calibri" panose="020F0502020204030204" pitchFamily="34" charset="0"/>
                          <a:cs typeface="Calibri" panose="020F0502020204030204" pitchFamily="34" charset="0"/>
                        </a:rPr>
                        <a:t>Budget EU/ gesamt</a:t>
                      </a:r>
                    </a:p>
                    <a:p>
                      <a:pPr marL="0" indent="0" algn="l">
                        <a:buNone/>
                        <a:tabLst/>
                      </a:pPr>
                      <a:r>
                        <a:rPr lang="de-DE" sz="1400" b="0" noProof="0" dirty="0">
                          <a:solidFill>
                            <a:schemeClr val="tx1"/>
                          </a:solidFill>
                          <a:latin typeface="Calibri" panose="020F0502020204030204" pitchFamily="34" charset="0"/>
                          <a:cs typeface="Calibri" panose="020F0502020204030204" pitchFamily="34" charset="0"/>
                        </a:rPr>
                        <a:t>50/ 120 Mio. EUR</a:t>
                      </a:r>
                    </a:p>
                    <a:p>
                      <a:pPr marL="0" indent="0" algn="l">
                        <a:spcBef>
                          <a:spcPts val="600"/>
                        </a:spcBef>
                        <a:buNone/>
                        <a:tabLst/>
                      </a:pPr>
                      <a:r>
                        <a:rPr lang="de-DE" sz="1200" b="0" kern="1200" noProof="0" dirty="0">
                          <a:solidFill>
                            <a:srgbClr val="004584"/>
                          </a:solidFill>
                          <a:latin typeface="Calibri" panose="020F0502020204030204" pitchFamily="34" charset="0"/>
                          <a:ea typeface="+mn-ea"/>
                          <a:cs typeface="Calibri" panose="020F0502020204030204" pitchFamily="34" charset="0"/>
                          <a:hlinkClick r:id="rId2"/>
                        </a:rPr>
                        <a:t>Bekanntmachung</a:t>
                      </a:r>
                      <a:endParaRPr lang="de-DE" sz="1200" b="0" kern="1200" noProof="0" dirty="0">
                        <a:solidFill>
                          <a:srgbClr val="004584"/>
                        </a:solidFill>
                        <a:latin typeface="Calibri" panose="020F0502020204030204" pitchFamily="34" charset="0"/>
                        <a:ea typeface="+mn-ea"/>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1676">
                <a:tc rowSpan="2">
                  <a:txBody>
                    <a:bodyPr/>
                    <a:lstStyle/>
                    <a:p>
                      <a:pPr algn="l"/>
                      <a:r>
                        <a:rPr lang="de-DE" sz="1400" b="1" i="0" noProof="0" dirty="0">
                          <a:solidFill>
                            <a:schemeClr val="accent6">
                              <a:lumMod val="90000"/>
                              <a:lumOff val="10000"/>
                            </a:schemeClr>
                          </a:solidFill>
                          <a:latin typeface="Calibri" panose="020F0502020204030204" pitchFamily="34" charset="0"/>
                          <a:cs typeface="Calibri" panose="020F0502020204030204" pitchFamily="34" charset="0"/>
                        </a:rPr>
                        <a:t>Maßnahmen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l">
                        <a:tabLst>
                          <a:tab pos="360363" algn="l"/>
                        </a:tabLst>
                      </a:pPr>
                      <a:r>
                        <a:rPr lang="de-DE" sz="1400" b="0" noProof="0" dirty="0">
                          <a:solidFill>
                            <a:schemeClr val="tx1"/>
                          </a:solidFill>
                          <a:latin typeface="Calibri" panose="020F0502020204030204" pitchFamily="34" charset="0"/>
                          <a:cs typeface="Calibri" panose="020F0502020204030204" pitchFamily="34" charset="0"/>
                        </a:rPr>
                        <a:t>11.2	Attraktivitätssteigerung von Kultur, Naturerbe und 	nachhaltigem Tourismus</a:t>
                      </a:r>
                      <a:endParaRPr lang="de-DE" sz="1200" b="0" noProof="0" dirty="0">
                        <a:solidFill>
                          <a:schemeClr val="tx1"/>
                        </a:solidFill>
                        <a:latin typeface="Calibri" panose="020F0502020204030204" pitchFamily="34" charset="0"/>
                        <a:cs typeface="Calibri" panose="020F0502020204030204" pitchFamily="34" charset="0"/>
                      </a:endParaRPr>
                    </a:p>
                  </a:txBody>
                  <a:tcPr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vMerge="1">
                  <a:txBody>
                    <a:bodyPr/>
                    <a:lstStyle/>
                    <a:p>
                      <a:pPr algn="l">
                        <a:tabLst/>
                      </a:pPr>
                      <a:endParaRPr lang="de-DE" sz="1200" b="0" noProof="0" dirty="0">
                        <a:solidFill>
                          <a:srgbClr val="004584"/>
                        </a:solidFill>
                        <a:latin typeface="Calibri" panose="020F0502020204030204" pitchFamily="34" charset="0"/>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93420">
                <a:tc vMerge="1">
                  <a:txBody>
                    <a:bodyPr/>
                    <a:lstStyle/>
                    <a:p>
                      <a:endParaRPr lang="de-DE"/>
                    </a:p>
                  </a:txBody>
                  <a:tcPr/>
                </a:tc>
                <a:tc>
                  <a:txBody>
                    <a:bodyPr/>
                    <a:lstStyle/>
                    <a:p>
                      <a:pPr marL="0" lvl="1" indent="0" algn="l">
                        <a:buFontTx/>
                        <a:buNone/>
                        <a:tabLst>
                          <a:tab pos="360363" algn="l"/>
                        </a:tabLst>
                      </a:pPr>
                      <a:r>
                        <a:rPr lang="de-DE" sz="1050" b="0" noProof="0" dirty="0">
                          <a:solidFill>
                            <a:srgbClr val="004584"/>
                          </a:solidFill>
                          <a:latin typeface="Calibri" panose="020F0502020204030204" pitchFamily="34" charset="0"/>
                          <a:cs typeface="Calibri" panose="020F0502020204030204" pitchFamily="34" charset="0"/>
                        </a:rPr>
                        <a:t>Förderbereiche</a:t>
                      </a:r>
                    </a:p>
                    <a:p>
                      <a:pPr marL="177800" lvl="1" indent="-177800" algn="l">
                        <a:buFont typeface="Arial" panose="020B0604020202020204" pitchFamily="34" charset="0"/>
                        <a:buChar char="•"/>
                        <a:tabLst>
                          <a:tab pos="360363" algn="l"/>
                        </a:tabLst>
                      </a:pPr>
                      <a:r>
                        <a:rPr lang="de-DE" sz="1050" b="0" noProof="0" dirty="0">
                          <a:solidFill>
                            <a:schemeClr val="tx1"/>
                          </a:solidFill>
                          <a:latin typeface="Calibri" panose="020F0502020204030204" pitchFamily="34" charset="0"/>
                          <a:cs typeface="Calibri" panose="020F0502020204030204" pitchFamily="34" charset="0"/>
                        </a:rPr>
                        <a:t>Nachhaltige Infrastrukturmaßnahmen</a:t>
                      </a:r>
                    </a:p>
                    <a:p>
                      <a:pPr marL="177800" lvl="1" indent="-177800" algn="l">
                        <a:buFont typeface="Arial" panose="020B0604020202020204" pitchFamily="34" charset="0"/>
                        <a:buChar char="•"/>
                        <a:tabLst>
                          <a:tab pos="360363" algn="l"/>
                        </a:tabLst>
                      </a:pPr>
                      <a:r>
                        <a:rPr lang="de-DE" sz="1050" b="0" noProof="0" dirty="0">
                          <a:solidFill>
                            <a:schemeClr val="tx1"/>
                          </a:solidFill>
                          <a:latin typeface="Calibri" panose="020F0502020204030204" pitchFamily="34" charset="0"/>
                          <a:cs typeface="Calibri" panose="020F0502020204030204" pitchFamily="34" charset="0"/>
                        </a:rPr>
                        <a:t>Nachhaltige digitale Maßnahmen</a:t>
                      </a:r>
                    </a:p>
                    <a:p>
                      <a:pPr marL="177800" lvl="1" indent="-177800" algn="l">
                        <a:buFont typeface="Arial" panose="020B0604020202020204" pitchFamily="34" charset="0"/>
                        <a:buChar char="•"/>
                        <a:tabLst>
                          <a:tab pos="360363" algn="l"/>
                        </a:tabLst>
                      </a:pPr>
                      <a:r>
                        <a:rPr lang="de-DE" sz="1050" b="0" noProof="0" dirty="0">
                          <a:solidFill>
                            <a:schemeClr val="tx1"/>
                          </a:solidFill>
                          <a:latin typeface="Calibri" panose="020F0502020204030204" pitchFamily="34" charset="0"/>
                          <a:cs typeface="Calibri" panose="020F0502020204030204" pitchFamily="34" charset="0"/>
                        </a:rPr>
                        <a:t>Projekte zur Entwicklung nachhaltiger und innovativer touristischer Produkte</a:t>
                      </a:r>
                    </a:p>
                    <a:p>
                      <a:pPr marL="177800" lvl="1" indent="-177800" algn="l">
                        <a:buFont typeface="Arial" panose="020B0604020202020204" pitchFamily="34" charset="0"/>
                        <a:buChar char="•"/>
                        <a:tabLst>
                          <a:tab pos="360363" algn="l"/>
                        </a:tabLst>
                      </a:pPr>
                      <a:r>
                        <a:rPr lang="de-DE" sz="1050" b="0" noProof="0" dirty="0">
                          <a:solidFill>
                            <a:schemeClr val="tx1"/>
                          </a:solidFill>
                          <a:latin typeface="Calibri" panose="020F0502020204030204" pitchFamily="34" charset="0"/>
                          <a:cs typeface="Calibri" panose="020F0502020204030204" pitchFamily="34" charset="0"/>
                        </a:rPr>
                        <a:t>sowie Dienstleistungen</a:t>
                      </a:r>
                    </a:p>
                  </a:txBody>
                  <a:tcPr marL="90000" marR="7200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tab pos="360363" algn="l"/>
                        </a:tabLst>
                        <a:defRPr/>
                      </a:pPr>
                      <a:r>
                        <a:rPr lang="de-DE" sz="1050" b="0" noProof="0" dirty="0">
                          <a:solidFill>
                            <a:srgbClr val="004584"/>
                          </a:solidFill>
                          <a:latin typeface="Calibri" panose="020F0502020204030204" pitchFamily="34" charset="0"/>
                          <a:cs typeface="Calibri" panose="020F0502020204030204" pitchFamily="34" charset="0"/>
                        </a:rPr>
                        <a:t>Themenbereiche</a:t>
                      </a:r>
                    </a:p>
                    <a:p>
                      <a:pPr marL="177800" lvl="1" indent="-177800" algn="l">
                        <a:buFont typeface="Arial" panose="020B0604020202020204" pitchFamily="34" charset="0"/>
                        <a:buChar char="•"/>
                        <a:tabLst>
                          <a:tab pos="360363" algn="l"/>
                        </a:tabLst>
                      </a:pPr>
                      <a:r>
                        <a:rPr lang="de-DE" sz="1050" b="0" noProof="0" dirty="0">
                          <a:solidFill>
                            <a:schemeClr val="tx1"/>
                          </a:solidFill>
                          <a:latin typeface="Calibri" panose="020F0502020204030204" pitchFamily="34" charset="0"/>
                          <a:cs typeface="Calibri" panose="020F0502020204030204" pitchFamily="34" charset="0"/>
                        </a:rPr>
                        <a:t>Nachhaltiger Tourismus – Wirtschaft</a:t>
                      </a:r>
                    </a:p>
                    <a:p>
                      <a:pPr marL="177800" lvl="1" indent="-177800" algn="l">
                        <a:buFont typeface="Arial" panose="020B0604020202020204" pitchFamily="34" charset="0"/>
                        <a:buChar char="•"/>
                        <a:tabLst>
                          <a:tab pos="360363" algn="l"/>
                        </a:tabLst>
                      </a:pPr>
                      <a:r>
                        <a:rPr lang="de-DE" sz="1050" b="0" noProof="0" dirty="0">
                          <a:solidFill>
                            <a:schemeClr val="tx1"/>
                          </a:solidFill>
                          <a:latin typeface="Calibri" panose="020F0502020204030204" pitchFamily="34" charset="0"/>
                          <a:cs typeface="Calibri" panose="020F0502020204030204" pitchFamily="34" charset="0"/>
                        </a:rPr>
                        <a:t>Intakte Natur - ganzheitlicher Tourismusansatz</a:t>
                      </a:r>
                    </a:p>
                    <a:p>
                      <a:pPr marL="177800" lvl="1" indent="-177800" algn="l">
                        <a:buFont typeface="Arial" panose="020B0604020202020204" pitchFamily="34" charset="0"/>
                        <a:buChar char="•"/>
                        <a:tabLst>
                          <a:tab pos="360363" algn="l"/>
                        </a:tabLst>
                      </a:pPr>
                      <a:r>
                        <a:rPr lang="de-DE" sz="1050" b="0" noProof="0" dirty="0">
                          <a:solidFill>
                            <a:schemeClr val="tx1"/>
                          </a:solidFill>
                          <a:latin typeface="Calibri" panose="020F0502020204030204" pitchFamily="34" charset="0"/>
                          <a:cs typeface="Calibri" panose="020F0502020204030204" pitchFamily="34" charset="0"/>
                        </a:rPr>
                        <a:t>Kultur - touristischer Pull-Faktor</a:t>
                      </a:r>
                    </a:p>
                  </a:txBody>
                  <a:tcPr marL="46800" marR="3600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de-DE"/>
                    </a:p>
                  </a:txBody>
                  <a:tcPr/>
                </a:tc>
                <a:extLst>
                  <a:ext uri="{0D108BD9-81ED-4DB2-BD59-A6C34878D82A}">
                    <a16:rowId xmlns:a16="http://schemas.microsoft.com/office/drawing/2014/main" val="10002"/>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918801478"/>
              </p:ext>
            </p:extLst>
          </p:nvPr>
        </p:nvGraphicFramePr>
        <p:xfrm>
          <a:off x="468312" y="3723878"/>
          <a:ext cx="8424935" cy="1215000"/>
        </p:xfrm>
        <a:graphic>
          <a:graphicData uri="http://schemas.openxmlformats.org/drawingml/2006/table">
            <a:tbl>
              <a:tblPr firstRow="1" bandRow="1">
                <a:effectLst/>
                <a:tableStyleId>{5C22544A-7EE6-4342-B048-85BDC9FD1C3A}</a:tableStyleId>
              </a:tblPr>
              <a:tblGrid>
                <a:gridCol w="1152127">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569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Zielgruppen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Kleine und mittlere Unternehmen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Kommunen, Kommunale Einrichtungen und Unternehmen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Kammern, Vereine und Stiftungen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8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Internet</a:t>
                      </a: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4584"/>
                          </a:solidFill>
                          <a:latin typeface="Calibri" panose="020F0502020204030204" pitchFamily="34" charset="0"/>
                          <a:cs typeface="Calibri" panose="020F0502020204030204" pitchFamily="34" charset="0"/>
                        </a:rPr>
                        <a:t>Informationen,</a:t>
                      </a:r>
                      <a:r>
                        <a:rPr lang="de-DE" sz="1200" b="0" baseline="0" noProof="0" dirty="0">
                          <a:solidFill>
                            <a:srgbClr val="004584"/>
                          </a:solidFill>
                          <a:latin typeface="Calibri" panose="020F0502020204030204" pitchFamily="34" charset="0"/>
                          <a:cs typeface="Calibri" panose="020F0502020204030204" pitchFamily="34" charset="0"/>
                        </a:rPr>
                        <a:t> </a:t>
                      </a:r>
                      <a:r>
                        <a:rPr lang="de-DE" sz="1200" b="0" noProof="0" dirty="0">
                          <a:solidFill>
                            <a:srgbClr val="004584"/>
                          </a:solidFill>
                          <a:latin typeface="Calibri" panose="020F0502020204030204" pitchFamily="34" charset="0"/>
                          <a:cs typeface="Calibri" panose="020F0502020204030204" pitchFamily="34" charset="0"/>
                        </a:rPr>
                        <a:t>Kontakte, </a:t>
                      </a:r>
                      <a:r>
                        <a:rPr lang="de-DE" sz="1200" b="0" baseline="0" noProof="0" dirty="0">
                          <a:solidFill>
                            <a:srgbClr val="004584"/>
                          </a:solidFill>
                          <a:latin typeface="Calibri" panose="020F0502020204030204" pitchFamily="34" charset="0"/>
                          <a:cs typeface="Calibri" panose="020F0502020204030204" pitchFamily="34" charset="0"/>
                        </a:rPr>
                        <a:t>Veranstaltungen</a:t>
                      </a:r>
                    </a:p>
                    <a:p>
                      <a:pPr marL="0" marR="0" lvl="0" indent="0" algn="l" defTabSz="914400" rtl="0" eaLnBrk="1" fontAlgn="auto" latinLnBrk="0" hangingPunct="1">
                        <a:lnSpc>
                          <a:spcPct val="100000"/>
                        </a:lnSpc>
                        <a:spcBef>
                          <a:spcPts val="300"/>
                        </a:spcBef>
                        <a:spcAft>
                          <a:spcPts val="0"/>
                        </a:spcAft>
                        <a:buClrTx/>
                        <a:buSzTx/>
                        <a:buFontTx/>
                        <a:buNone/>
                        <a:tabLst/>
                        <a:defRPr/>
                      </a:pPr>
                      <a:r>
                        <a:rPr lang="de-DE" sz="800" b="0" noProof="0" dirty="0">
                          <a:solidFill>
                            <a:schemeClr val="tx1"/>
                          </a:solidFill>
                          <a:latin typeface="Calibri" panose="020F0502020204030204" pitchFamily="34" charset="0"/>
                          <a:cs typeface="Calibri" panose="020F0502020204030204" pitchFamily="34" charset="0"/>
                          <a:hlinkClick r:id="rId3"/>
                        </a:rPr>
                        <a:t>https://www.efre.nrw.de/wege-zur-foerderung/foerderungen-in-2021-2027/</a:t>
                      </a:r>
                      <a:endParaRPr lang="de-DE" sz="700" b="0" noProof="0" dirty="0">
                        <a:solidFill>
                          <a:schemeClr val="tx1"/>
                        </a:solidFill>
                        <a:latin typeface="Calibri" panose="020F0502020204030204" pitchFamily="34" charset="0"/>
                        <a:cs typeface="Calibri" panose="020F0502020204030204" pitchFamily="34" charset="0"/>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chemeClr val="tx1"/>
                          </a:solidFill>
                          <a:latin typeface="Calibri" panose="020F0502020204030204" pitchFamily="34" charset="0"/>
                          <a:cs typeface="Calibri" panose="020F0502020204030204" pitchFamily="34" charset="0"/>
                          <a:hlinkClick r:id="rId4"/>
                        </a:rPr>
                        <a:t>https://www.ptj.de/erlebnis-nrw</a:t>
                      </a:r>
                      <a:endParaRPr lang="de-DE" sz="1200" b="0" noProof="0" dirty="0">
                        <a:solidFill>
                          <a:schemeClr val="tx1"/>
                        </a:solidFill>
                        <a:latin typeface="Calibri" panose="020F0502020204030204" pitchFamily="34" charset="0"/>
                        <a:cs typeface="Calibri" panose="020F0502020204030204" pitchFamily="34" charset="0"/>
                      </a:endParaRPr>
                    </a:p>
                  </a:txBody>
                  <a:tcPr marL="180000" marR="4680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Textfeld 11">
            <a:extLst>
              <a:ext uri="{FF2B5EF4-FFF2-40B4-BE49-F238E27FC236}">
                <a16:creationId xmlns:a16="http://schemas.microsoft.com/office/drawing/2014/main" id="{60434442-C384-05DD-05F6-1154ABCD2EEB}"/>
              </a:ext>
            </a:extLst>
          </p:cNvPr>
          <p:cNvSpPr txBox="1"/>
          <p:nvPr/>
        </p:nvSpPr>
        <p:spPr>
          <a:xfrm>
            <a:off x="7956376" y="4587974"/>
            <a:ext cx="1080120" cy="215444"/>
          </a:xfrm>
          <a:prstGeom prst="rect">
            <a:avLst/>
          </a:prstGeom>
          <a:noFill/>
        </p:spPr>
        <p:txBody>
          <a:bodyPr wrap="square" rtlCol="0">
            <a:spAutoFit/>
          </a:bodyPr>
          <a:lstStyle/>
          <a:p>
            <a:pPr algn="r"/>
            <a:r>
              <a:rPr lang="de-DE" sz="800" dirty="0">
                <a:latin typeface="Calibri" panose="020F0502020204030204" pitchFamily="34" charset="0"/>
                <a:cs typeface="Calibri" panose="020F0502020204030204" pitchFamily="34" charset="0"/>
              </a:rPr>
              <a:t>Stand Nov. 2022</a:t>
            </a:r>
          </a:p>
        </p:txBody>
      </p:sp>
      <p:grpSp>
        <p:nvGrpSpPr>
          <p:cNvPr id="13" name="Gruppieren 12">
            <a:extLst>
              <a:ext uri="{FF2B5EF4-FFF2-40B4-BE49-F238E27FC236}">
                <a16:creationId xmlns:a16="http://schemas.microsoft.com/office/drawing/2014/main" id="{3C9C4AC7-AD7C-14E1-DD48-C89D0398CFFC}"/>
              </a:ext>
            </a:extLst>
          </p:cNvPr>
          <p:cNvGrpSpPr/>
          <p:nvPr/>
        </p:nvGrpSpPr>
        <p:grpSpPr>
          <a:xfrm>
            <a:off x="8586480" y="1059654"/>
            <a:ext cx="306000" cy="648000"/>
            <a:chOff x="5243892" y="2232875"/>
            <a:chExt cx="306000" cy="648000"/>
          </a:xfrm>
          <a:solidFill>
            <a:schemeClr val="bg1"/>
          </a:solidFill>
        </p:grpSpPr>
        <p:sp>
          <p:nvSpPr>
            <p:cNvPr id="14" name="Abgerundetes Rechteck 6">
              <a:extLst>
                <a:ext uri="{FF2B5EF4-FFF2-40B4-BE49-F238E27FC236}">
                  <a16:creationId xmlns:a16="http://schemas.microsoft.com/office/drawing/2014/main" id="{4CA698E7-44A6-8A22-69E3-B9E62EBC223B}"/>
                </a:ext>
              </a:extLst>
            </p:cNvPr>
            <p:cNvSpPr/>
            <p:nvPr/>
          </p:nvSpPr>
          <p:spPr>
            <a:xfrm>
              <a:off x="5243892" y="2232875"/>
              <a:ext cx="306000" cy="648000"/>
            </a:xfrm>
            <a:prstGeom prst="roundRect">
              <a:avLst/>
            </a:prstGeom>
            <a:grp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5EACB7EC-29F1-9E6F-55A6-EA2E091EE857}"/>
                </a:ext>
              </a:extLst>
            </p:cNvPr>
            <p:cNvGrpSpPr/>
            <p:nvPr/>
          </p:nvGrpSpPr>
          <p:grpSpPr>
            <a:xfrm>
              <a:off x="5333941" y="2320236"/>
              <a:ext cx="126000" cy="464746"/>
              <a:chOff x="5231188" y="2225354"/>
              <a:chExt cx="126000" cy="464746"/>
            </a:xfrm>
            <a:grpFill/>
          </p:grpSpPr>
          <p:sp>
            <p:nvSpPr>
              <p:cNvPr id="16" name="Ellipse 15">
                <a:extLst>
                  <a:ext uri="{FF2B5EF4-FFF2-40B4-BE49-F238E27FC236}">
                    <a16:creationId xmlns:a16="http://schemas.microsoft.com/office/drawing/2014/main" id="{01A4F28A-7578-E11B-F3A5-2CC723467134}"/>
                  </a:ext>
                </a:extLst>
              </p:cNvPr>
              <p:cNvSpPr/>
              <p:nvPr/>
            </p:nvSpPr>
            <p:spPr>
              <a:xfrm>
                <a:off x="5231188" y="2225354"/>
                <a:ext cx="126000" cy="126000"/>
              </a:xfrm>
              <a:prstGeom prst="ellipse">
                <a:avLst/>
              </a:prstGeom>
              <a:solidFill>
                <a:srgbClr val="E00710"/>
              </a:solidFill>
              <a:ln w="12700">
                <a:solidFill>
                  <a:srgbClr val="E00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EC080D25-8F7F-EE1B-FFE3-51A3CE9FC76B}"/>
                  </a:ext>
                </a:extLst>
              </p:cNvPr>
              <p:cNvSpPr/>
              <p:nvPr/>
            </p:nvSpPr>
            <p:spPr>
              <a:xfrm>
                <a:off x="5231188" y="2564100"/>
                <a:ext cx="126000" cy="126000"/>
              </a:xfrm>
              <a:prstGeom prst="ellipse">
                <a:avLst/>
              </a:prstGeom>
              <a:grpFill/>
              <a:ln w="12700">
                <a:solidFill>
                  <a:srgbClr val="018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285F2E0B-D1A6-3FC4-8B2C-54A07110F924}"/>
                  </a:ext>
                </a:extLst>
              </p:cNvPr>
              <p:cNvSpPr/>
              <p:nvPr/>
            </p:nvSpPr>
            <p:spPr>
              <a:xfrm>
                <a:off x="5231188" y="2393836"/>
                <a:ext cx="126000" cy="126000"/>
              </a:xfrm>
              <a:prstGeom prst="ellipse">
                <a:avLst/>
              </a:prstGeom>
              <a:grpFill/>
              <a:ln w="12700">
                <a:solidFill>
                  <a:srgbClr val="EDC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9" name="Datumsplatzhalter 6">
            <a:extLst>
              <a:ext uri="{FF2B5EF4-FFF2-40B4-BE49-F238E27FC236}">
                <a16:creationId xmlns:a16="http://schemas.microsoft.com/office/drawing/2014/main" id="{5B694BBE-9377-095A-9F4C-415E8AA5632C}"/>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10" name="Fußzeilenplatzhalter 7">
            <a:extLst>
              <a:ext uri="{FF2B5EF4-FFF2-40B4-BE49-F238E27FC236}">
                <a16:creationId xmlns:a16="http://schemas.microsoft.com/office/drawing/2014/main" id="{AFCD7A5C-1E24-309E-8E1F-0A4AE3567625}"/>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11" name="Foliennummernplatzhalter 8">
            <a:extLst>
              <a:ext uri="{FF2B5EF4-FFF2-40B4-BE49-F238E27FC236}">
                <a16:creationId xmlns:a16="http://schemas.microsoft.com/office/drawing/2014/main" id="{713CA8E4-DBDD-6B5D-B416-AE6468A70BE2}"/>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35</a:t>
            </a:fld>
            <a:endParaRPr lang="de-DE" dirty="0"/>
          </a:p>
        </p:txBody>
      </p:sp>
    </p:spTree>
    <p:extLst>
      <p:ext uri="{BB962C8B-B14F-4D97-AF65-F5344CB8AC3E}">
        <p14:creationId xmlns:p14="http://schemas.microsoft.com/office/powerpoint/2010/main" val="3456361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Förderaufruf „</a:t>
            </a:r>
            <a:r>
              <a:rPr lang="de-DE" b="1" dirty="0" err="1"/>
              <a:t>Energie.IN.NRW</a:t>
            </a:r>
            <a:r>
              <a:rPr lang="de-DE" dirty="0"/>
              <a:t>“ </a:t>
            </a:r>
            <a:r>
              <a:rPr lang="de-DE" sz="1600" dirty="0"/>
              <a:t>–</a:t>
            </a:r>
            <a:r>
              <a:rPr lang="de-DE" sz="1800" dirty="0"/>
              <a:t> </a:t>
            </a:r>
            <a:r>
              <a:rPr lang="de-DE" sz="1600" dirty="0"/>
              <a:t>Innovative Projektideen für das Energiesystem</a:t>
            </a:r>
            <a:br>
              <a:rPr lang="de-DE" sz="1600" dirty="0"/>
            </a:br>
            <a:r>
              <a:rPr lang="de-DE" sz="1600" dirty="0"/>
              <a:t>der Zukunft, eine klimaneutrale Industrie sowie klima- und ressourcengerechtes Bauen in NRW</a:t>
            </a:r>
            <a:endParaRPr lang="de-DE" dirty="0"/>
          </a:p>
        </p:txBody>
      </p:sp>
      <p:graphicFrame>
        <p:nvGraphicFramePr>
          <p:cNvPr id="4" name="Tabelle 3"/>
          <p:cNvGraphicFramePr>
            <a:graphicFrameLocks noGrp="1"/>
          </p:cNvGraphicFramePr>
          <p:nvPr/>
        </p:nvGraphicFramePr>
        <p:xfrm>
          <a:off x="468313" y="1725930"/>
          <a:ext cx="8424935" cy="2118360"/>
        </p:xfrm>
        <a:graphic>
          <a:graphicData uri="http://schemas.openxmlformats.org/drawingml/2006/table">
            <a:tbl>
              <a:tblPr firstRow="1" bandRow="1">
                <a:effectLst/>
                <a:tableStyleId>{5C22544A-7EE6-4342-B048-85BDC9FD1C3A}</a:tableStyleId>
              </a:tblPr>
              <a:tblGrid>
                <a:gridCol w="1152127">
                  <a:extLst>
                    <a:ext uri="{9D8B030D-6E8A-4147-A177-3AD203B41FA5}">
                      <a16:colId xmlns:a16="http://schemas.microsoft.com/office/drawing/2014/main" val="20000"/>
                    </a:ext>
                  </a:extLst>
                </a:gridCol>
                <a:gridCol w="5615856">
                  <a:extLst>
                    <a:ext uri="{9D8B030D-6E8A-4147-A177-3AD203B41FA5}">
                      <a16:colId xmlns:a16="http://schemas.microsoft.com/office/drawing/2014/main" val="20001"/>
                    </a:ext>
                  </a:extLst>
                </a:gridCol>
                <a:gridCol w="1656952">
                  <a:extLst>
                    <a:ext uri="{9D8B030D-6E8A-4147-A177-3AD203B41FA5}">
                      <a16:colId xmlns:a16="http://schemas.microsoft.com/office/drawing/2014/main" val="20003"/>
                    </a:ext>
                  </a:extLst>
                </a:gridCol>
              </a:tblGrid>
              <a:tr h="504056">
                <a:tc>
                  <a:txBody>
                    <a:bodyPr/>
                    <a:lstStyle/>
                    <a:p>
                      <a:pPr algn="l"/>
                      <a:r>
                        <a:rPr lang="de-DE" sz="1400" b="1" i="0" noProof="0" dirty="0">
                          <a:solidFill>
                            <a:schemeClr val="accent6">
                              <a:lumMod val="90000"/>
                              <a:lumOff val="10000"/>
                            </a:schemeClr>
                          </a:solidFill>
                          <a:latin typeface="Calibri" panose="020F0502020204030204" pitchFamily="34" charset="0"/>
                          <a:cs typeface="Calibri" panose="020F0502020204030204" pitchFamily="34" charset="0"/>
                        </a:rPr>
                        <a:t>Projekte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noProof="0" dirty="0">
                          <a:solidFill>
                            <a:schemeClr val="tx1"/>
                          </a:solidFill>
                          <a:latin typeface="Calibri" panose="020F0502020204030204" pitchFamily="34" charset="0"/>
                          <a:cs typeface="Calibri" panose="020F0502020204030204" pitchFamily="34" charset="0"/>
                        </a:rPr>
                        <a:t>Projekte zur Entwicklung von klima- und umweltschonenden Innovationen sowie von nachhaltigen Lösungen für den Klimaschutz in den Bereichen Energie, Industrie, Gebäude und Baustoffe sowie der Sektorenkopplung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lgn="l">
                        <a:buNone/>
                        <a:tabLst/>
                      </a:pPr>
                      <a:r>
                        <a:rPr lang="de-DE" sz="1200" b="0" noProof="0" dirty="0">
                          <a:solidFill>
                            <a:srgbClr val="004584"/>
                          </a:solidFill>
                          <a:latin typeface="Calibri" panose="020F0502020204030204" pitchFamily="34" charset="0"/>
                          <a:cs typeface="Calibri" panose="020F0502020204030204" pitchFamily="34" charset="0"/>
                        </a:rPr>
                        <a:t>Aufruf</a:t>
                      </a:r>
                      <a:r>
                        <a:rPr lang="de-DE" sz="1200" b="0" baseline="0" noProof="0" dirty="0">
                          <a:solidFill>
                            <a:srgbClr val="004584"/>
                          </a:solidFill>
                          <a:latin typeface="Calibri" panose="020F0502020204030204" pitchFamily="34" charset="0"/>
                          <a:cs typeface="Calibri" panose="020F0502020204030204" pitchFamily="34" charset="0"/>
                        </a:rPr>
                        <a:t> gestartet</a:t>
                      </a:r>
                      <a:endParaRPr lang="de-DE" sz="1200" b="0" noProof="0" dirty="0">
                        <a:solidFill>
                          <a:srgbClr val="004584"/>
                        </a:solidFill>
                        <a:latin typeface="Calibri" panose="020F0502020204030204" pitchFamily="34" charset="0"/>
                        <a:cs typeface="Calibri" panose="020F0502020204030204" pitchFamily="34" charset="0"/>
                      </a:endParaRPr>
                    </a:p>
                    <a:p>
                      <a:pPr marL="0" indent="0" algn="l">
                        <a:buNone/>
                        <a:tabLst/>
                      </a:pPr>
                      <a:r>
                        <a:rPr lang="de-DE" sz="1400" b="0" noProof="0" dirty="0">
                          <a:solidFill>
                            <a:schemeClr val="tx1"/>
                          </a:solidFill>
                          <a:latin typeface="Calibri" panose="020F0502020204030204" pitchFamily="34" charset="0"/>
                          <a:cs typeface="Calibri" panose="020F0502020204030204" pitchFamily="34" charset="0"/>
                        </a:rPr>
                        <a:t>24.</a:t>
                      </a:r>
                      <a:r>
                        <a:rPr lang="de-DE" sz="1400" b="0" baseline="0" noProof="0" dirty="0">
                          <a:solidFill>
                            <a:schemeClr val="tx1"/>
                          </a:solidFill>
                          <a:latin typeface="Calibri" panose="020F0502020204030204" pitchFamily="34" charset="0"/>
                          <a:cs typeface="Calibri" panose="020F0502020204030204" pitchFamily="34" charset="0"/>
                        </a:rPr>
                        <a:t> Feb. 2023</a:t>
                      </a:r>
                      <a:endParaRPr lang="de-DE" sz="1400" b="0" noProof="0" dirty="0">
                        <a:solidFill>
                          <a:schemeClr val="tx1"/>
                        </a:solidFill>
                        <a:latin typeface="Calibri" panose="020F0502020204030204" pitchFamily="34" charset="0"/>
                        <a:cs typeface="Calibri" panose="020F0502020204030204" pitchFamily="34" charset="0"/>
                      </a:endParaRPr>
                    </a:p>
                    <a:p>
                      <a:pPr algn="l">
                        <a:spcBef>
                          <a:spcPts val="600"/>
                        </a:spcBef>
                        <a:tabLst/>
                      </a:pPr>
                      <a:r>
                        <a:rPr lang="de-DE" sz="1200" b="0" noProof="0" dirty="0">
                          <a:solidFill>
                            <a:srgbClr val="004584"/>
                          </a:solidFill>
                          <a:latin typeface="Calibri" panose="020F0502020204030204" pitchFamily="34" charset="0"/>
                          <a:cs typeface="Calibri" panose="020F0502020204030204" pitchFamily="34" charset="0"/>
                        </a:rPr>
                        <a:t>Einreichungsfristen</a:t>
                      </a:r>
                    </a:p>
                    <a:p>
                      <a:pPr marL="269875" indent="-269875" algn="l">
                        <a:buAutoNum type="arabicPeriod"/>
                        <a:tabLst/>
                      </a:pPr>
                      <a:r>
                        <a:rPr lang="de-DE" sz="1400" b="0" noProof="0" dirty="0">
                          <a:solidFill>
                            <a:srgbClr val="018826"/>
                          </a:solidFill>
                          <a:latin typeface="Calibri" panose="020F0502020204030204" pitchFamily="34" charset="0"/>
                          <a:cs typeface="Calibri" panose="020F0502020204030204" pitchFamily="34" charset="0"/>
                        </a:rPr>
                        <a:t>23. Mai 2023</a:t>
                      </a:r>
                    </a:p>
                    <a:p>
                      <a:pPr marL="269875" indent="-269875" algn="l">
                        <a:buAutoNum type="arabicPeriod"/>
                        <a:tabLst/>
                      </a:pPr>
                      <a:r>
                        <a:rPr lang="de-DE" sz="1400" b="0" noProof="0" dirty="0">
                          <a:solidFill>
                            <a:schemeClr val="tx1"/>
                          </a:solidFill>
                          <a:latin typeface="Calibri" panose="020F0502020204030204" pitchFamily="34" charset="0"/>
                          <a:cs typeface="Calibri" panose="020F0502020204030204" pitchFamily="34" charset="0"/>
                        </a:rPr>
                        <a:t>23. Feb.</a:t>
                      </a:r>
                      <a:r>
                        <a:rPr lang="de-DE" sz="1400" b="0" baseline="0" noProof="0" dirty="0">
                          <a:solidFill>
                            <a:schemeClr val="tx1"/>
                          </a:solidFill>
                          <a:latin typeface="Calibri" panose="020F0502020204030204" pitchFamily="34" charset="0"/>
                          <a:cs typeface="Calibri" panose="020F0502020204030204" pitchFamily="34" charset="0"/>
                        </a:rPr>
                        <a:t> 2024</a:t>
                      </a:r>
                    </a:p>
                    <a:p>
                      <a:pPr marL="269875" indent="-269875" algn="l">
                        <a:buAutoNum type="arabicPeriod"/>
                        <a:tabLst/>
                      </a:pPr>
                      <a:r>
                        <a:rPr lang="de-DE" sz="1400" b="0" baseline="0" noProof="0" dirty="0">
                          <a:solidFill>
                            <a:schemeClr val="tx1"/>
                          </a:solidFill>
                          <a:latin typeface="Calibri" panose="020F0502020204030204" pitchFamily="34" charset="0"/>
                          <a:cs typeface="Calibri" panose="020F0502020204030204" pitchFamily="34" charset="0"/>
                        </a:rPr>
                        <a:t>22. Nov. 2024</a:t>
                      </a:r>
                      <a:endParaRPr lang="de-DE" sz="1400" b="0" noProof="0" dirty="0">
                        <a:solidFill>
                          <a:schemeClr val="tx1"/>
                        </a:solidFill>
                        <a:latin typeface="Calibri" panose="020F0502020204030204" pitchFamily="34" charset="0"/>
                        <a:cs typeface="Calibri" panose="020F0502020204030204" pitchFamily="34" charset="0"/>
                      </a:endParaRPr>
                    </a:p>
                    <a:p>
                      <a:pPr marL="0" indent="0" algn="l">
                        <a:spcBef>
                          <a:spcPts val="600"/>
                        </a:spcBef>
                        <a:buNone/>
                        <a:tabLst/>
                      </a:pPr>
                      <a:r>
                        <a:rPr lang="de-DE" sz="1200" b="0" noProof="0" dirty="0">
                          <a:solidFill>
                            <a:srgbClr val="004584"/>
                          </a:solidFill>
                          <a:latin typeface="Calibri" panose="020F0502020204030204" pitchFamily="34" charset="0"/>
                          <a:cs typeface="Calibri" panose="020F0502020204030204" pitchFamily="34" charset="0"/>
                        </a:rPr>
                        <a:t>Budget EU/ gesamt</a:t>
                      </a:r>
                    </a:p>
                    <a:p>
                      <a:pPr marL="0" indent="0" algn="l">
                        <a:buNone/>
                        <a:tabLst/>
                      </a:pPr>
                      <a:r>
                        <a:rPr lang="de-DE" sz="1400" b="0" noProof="0" dirty="0">
                          <a:solidFill>
                            <a:schemeClr val="tx1"/>
                          </a:solidFill>
                          <a:latin typeface="Calibri" panose="020F0502020204030204" pitchFamily="34" charset="0"/>
                          <a:cs typeface="Calibri" panose="020F0502020204030204" pitchFamily="34" charset="0"/>
                        </a:rPr>
                        <a:t>104 Mio. EUR</a:t>
                      </a:r>
                    </a:p>
                    <a:p>
                      <a:pPr marL="0" indent="0" algn="l">
                        <a:spcBef>
                          <a:spcPts val="600"/>
                        </a:spcBef>
                        <a:buNone/>
                        <a:tabLst/>
                      </a:pPr>
                      <a:r>
                        <a:rPr lang="de-DE" sz="1200" b="0" kern="1200" noProof="0" dirty="0">
                          <a:solidFill>
                            <a:srgbClr val="004584"/>
                          </a:solidFill>
                          <a:latin typeface="Calibri" panose="020F0502020204030204" pitchFamily="34" charset="0"/>
                          <a:ea typeface="+mn-ea"/>
                          <a:cs typeface="Calibri" panose="020F0502020204030204" pitchFamily="34" charset="0"/>
                          <a:hlinkClick r:id="rId2"/>
                        </a:rPr>
                        <a:t>Bekanntmachung</a:t>
                      </a:r>
                      <a:endParaRPr lang="de-DE" sz="1200" b="0" kern="1200" noProof="0" dirty="0">
                        <a:solidFill>
                          <a:srgbClr val="004584"/>
                        </a:solidFill>
                        <a:latin typeface="Calibri" panose="020F0502020204030204" pitchFamily="34" charset="0"/>
                        <a:ea typeface="+mn-ea"/>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65096">
                <a:tc>
                  <a:txBody>
                    <a:bodyPr/>
                    <a:lstStyle/>
                    <a:p>
                      <a:pPr algn="l"/>
                      <a:r>
                        <a:rPr lang="de-DE" sz="1400" b="1" i="0" noProof="0" dirty="0">
                          <a:solidFill>
                            <a:schemeClr val="accent6">
                              <a:lumMod val="90000"/>
                              <a:lumOff val="10000"/>
                            </a:schemeClr>
                          </a:solidFill>
                          <a:latin typeface="Calibri" panose="020F0502020204030204" pitchFamily="34" charset="0"/>
                          <a:cs typeface="Calibri" panose="020F0502020204030204" pitchFamily="34" charset="0"/>
                        </a:rPr>
                        <a:t>Maßnahmen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algn="l">
                        <a:buFontTx/>
                        <a:buNone/>
                        <a:tabLst>
                          <a:tab pos="360363" algn="l"/>
                        </a:tabLst>
                      </a:pPr>
                      <a:r>
                        <a:rPr lang="de-DE" sz="1200" b="0" noProof="0" dirty="0">
                          <a:solidFill>
                            <a:srgbClr val="004584"/>
                          </a:solidFill>
                          <a:latin typeface="Calibri" panose="020F0502020204030204" pitchFamily="34" charset="0"/>
                          <a:cs typeface="Calibri" panose="020F0502020204030204" pitchFamily="34" charset="0"/>
                        </a:rPr>
                        <a:t>Themenbereiche</a:t>
                      </a:r>
                    </a:p>
                    <a:p>
                      <a:pPr marL="177800" lvl="1" indent="-177800" algn="l">
                        <a:buFont typeface="Arial" panose="020B0604020202020204" pitchFamily="34" charset="0"/>
                        <a:buChar char="•"/>
                        <a:tabLst>
                          <a:tab pos="360363" algn="l"/>
                        </a:tabLst>
                      </a:pPr>
                      <a:r>
                        <a:rPr lang="de-DE" sz="1200" b="0" noProof="0" dirty="0">
                          <a:solidFill>
                            <a:schemeClr val="tx1"/>
                          </a:solidFill>
                          <a:latin typeface="Calibri" panose="020F0502020204030204" pitchFamily="34" charset="0"/>
                          <a:cs typeface="Calibri" panose="020F0502020204030204" pitchFamily="34" charset="0"/>
                        </a:rPr>
                        <a:t>Sektorenübergreifendes Energiesystem der Zukunft</a:t>
                      </a:r>
                    </a:p>
                    <a:p>
                      <a:pPr marL="177800" lvl="1" indent="-177800" algn="l">
                        <a:buFont typeface="Arial" panose="020B0604020202020204" pitchFamily="34" charset="0"/>
                        <a:buChar char="•"/>
                        <a:tabLst>
                          <a:tab pos="360363" algn="l"/>
                        </a:tabLst>
                      </a:pPr>
                      <a:r>
                        <a:rPr lang="de-DE" sz="1200" b="0" noProof="0" dirty="0">
                          <a:solidFill>
                            <a:schemeClr val="tx1"/>
                          </a:solidFill>
                          <a:latin typeface="Calibri" panose="020F0502020204030204" pitchFamily="34" charset="0"/>
                          <a:cs typeface="Calibri" panose="020F0502020204030204" pitchFamily="34" charset="0"/>
                        </a:rPr>
                        <a:t>Klimaneutrale Energielösungen und Prozesse für die Industrie</a:t>
                      </a:r>
                    </a:p>
                    <a:p>
                      <a:pPr marL="177800" lvl="1" indent="-177800" algn="l">
                        <a:buFont typeface="Arial" panose="020B0604020202020204" pitchFamily="34" charset="0"/>
                        <a:buChar char="•"/>
                        <a:tabLst>
                          <a:tab pos="360363" algn="l"/>
                        </a:tabLst>
                      </a:pPr>
                      <a:r>
                        <a:rPr lang="de-DE" sz="1200" b="0" noProof="0" dirty="0">
                          <a:solidFill>
                            <a:schemeClr val="tx1"/>
                          </a:solidFill>
                          <a:latin typeface="Calibri" panose="020F0502020204030204" pitchFamily="34" charset="0"/>
                          <a:cs typeface="Calibri" panose="020F0502020204030204" pitchFamily="34" charset="0"/>
                        </a:rPr>
                        <a:t>Klimagerechte Gebäude, Kreislaufgerechte Baustoffe und dezentrale Sektorenkopplung</a:t>
                      </a:r>
                      <a:endParaRPr lang="de-DE" sz="1600" b="0" noProof="0" dirty="0">
                        <a:solidFill>
                          <a:schemeClr val="tx1"/>
                        </a:solidFill>
                        <a:latin typeface="Calibri" panose="020F0502020204030204" pitchFamily="34" charset="0"/>
                        <a:cs typeface="Calibri" panose="020F0502020204030204" pitchFamily="34" charset="0"/>
                      </a:endParaRPr>
                    </a:p>
                  </a:txBody>
                  <a:tcPr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tabLst/>
                      </a:pPr>
                      <a:endParaRPr lang="de-DE" sz="1200" b="0" noProof="0" dirty="0">
                        <a:solidFill>
                          <a:srgbClr val="004584"/>
                        </a:solidFill>
                        <a:latin typeface="Calibri" panose="020F0502020204030204" pitchFamily="34" charset="0"/>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2834111643"/>
              </p:ext>
            </p:extLst>
          </p:nvPr>
        </p:nvGraphicFramePr>
        <p:xfrm>
          <a:off x="468312" y="3447646"/>
          <a:ext cx="8424935" cy="1428360"/>
        </p:xfrm>
        <a:graphic>
          <a:graphicData uri="http://schemas.openxmlformats.org/drawingml/2006/table">
            <a:tbl>
              <a:tblPr firstRow="1" bandRow="1">
                <a:effectLst/>
                <a:tableStyleId>{5C22544A-7EE6-4342-B048-85BDC9FD1C3A}</a:tableStyleId>
              </a:tblPr>
              <a:tblGrid>
                <a:gridCol w="1152127">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569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Zielgruppen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Kleine und mittlere sowie große Unternehmen, letztere nur mit KMU </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Forschungs- und Bildungseinrichtungen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Kommunale Einrichtungen und Unternehmen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Kammern, Vereine und Stiftungen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marL="1800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8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Internet</a:t>
                      </a: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4584"/>
                          </a:solidFill>
                          <a:latin typeface="Calibri" panose="020F0502020204030204" pitchFamily="34" charset="0"/>
                          <a:cs typeface="Calibri" panose="020F0502020204030204" pitchFamily="34" charset="0"/>
                        </a:rPr>
                        <a:t>Informationen,</a:t>
                      </a:r>
                      <a:r>
                        <a:rPr lang="de-DE" sz="1200" b="0" baseline="0" noProof="0" dirty="0">
                          <a:solidFill>
                            <a:srgbClr val="004584"/>
                          </a:solidFill>
                          <a:latin typeface="Calibri" panose="020F0502020204030204" pitchFamily="34" charset="0"/>
                          <a:cs typeface="Calibri" panose="020F0502020204030204" pitchFamily="34" charset="0"/>
                        </a:rPr>
                        <a:t> </a:t>
                      </a:r>
                      <a:r>
                        <a:rPr lang="de-DE" sz="1200" b="0" noProof="0" dirty="0">
                          <a:solidFill>
                            <a:srgbClr val="004584"/>
                          </a:solidFill>
                          <a:latin typeface="Calibri" panose="020F0502020204030204" pitchFamily="34" charset="0"/>
                          <a:cs typeface="Calibri" panose="020F0502020204030204" pitchFamily="34" charset="0"/>
                        </a:rPr>
                        <a:t>Kontakte, </a:t>
                      </a:r>
                      <a:r>
                        <a:rPr lang="de-DE" sz="1200" b="0" baseline="0" noProof="0" dirty="0">
                          <a:solidFill>
                            <a:srgbClr val="004584"/>
                          </a:solidFill>
                          <a:latin typeface="Calibri" panose="020F0502020204030204" pitchFamily="34" charset="0"/>
                          <a:cs typeface="Calibri" panose="020F0502020204030204" pitchFamily="34" charset="0"/>
                        </a:rPr>
                        <a:t>Veranstaltungen</a:t>
                      </a:r>
                    </a:p>
                    <a:p>
                      <a:pPr marL="0" marR="0" lvl="0" indent="0" algn="l" defTabSz="914400" rtl="0" eaLnBrk="1" fontAlgn="auto" latinLnBrk="0" hangingPunct="1">
                        <a:lnSpc>
                          <a:spcPct val="100000"/>
                        </a:lnSpc>
                        <a:spcBef>
                          <a:spcPts val="300"/>
                        </a:spcBef>
                        <a:spcAft>
                          <a:spcPts val="0"/>
                        </a:spcAft>
                        <a:buClrTx/>
                        <a:buSzTx/>
                        <a:buFontTx/>
                        <a:buNone/>
                        <a:tabLst/>
                        <a:defRPr/>
                      </a:pPr>
                      <a:r>
                        <a:rPr lang="de-DE" sz="800" b="0" noProof="0" dirty="0">
                          <a:solidFill>
                            <a:schemeClr val="tx1"/>
                          </a:solidFill>
                          <a:latin typeface="Calibri" panose="020F0502020204030204" pitchFamily="34" charset="0"/>
                          <a:cs typeface="Calibri" panose="020F0502020204030204" pitchFamily="34" charset="0"/>
                          <a:hlinkClick r:id="rId3"/>
                        </a:rPr>
                        <a:t>https://www.efre.nrw.de/wege-zur-foerderung/foerderungen-in-2021-2027/</a:t>
                      </a:r>
                      <a:endParaRPr lang="de-DE" sz="700" b="0" noProof="0" dirty="0">
                        <a:solidFill>
                          <a:schemeClr val="tx1"/>
                        </a:solidFill>
                        <a:latin typeface="Calibri" panose="020F0502020204030204" pitchFamily="34" charset="0"/>
                        <a:cs typeface="Calibri" panose="020F0502020204030204" pitchFamily="34" charset="0"/>
                      </a:endParaRPr>
                    </a:p>
                  </a:txBody>
                  <a:tcPr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noProof="0" dirty="0">
                          <a:solidFill>
                            <a:schemeClr val="tx1"/>
                          </a:solidFill>
                          <a:latin typeface="Calibri" panose="020F0502020204030204" pitchFamily="34" charset="0"/>
                          <a:cs typeface="Calibri" panose="020F0502020204030204" pitchFamily="34" charset="0"/>
                          <a:hlinkClick r:id="rId4"/>
                        </a:rPr>
                        <a:t>https://www.in.nrw/energie</a:t>
                      </a:r>
                      <a:endParaRPr lang="de-DE" sz="1200" b="0" noProof="0" dirty="0">
                        <a:solidFill>
                          <a:schemeClr val="tx1"/>
                        </a:solidFill>
                        <a:latin typeface="Calibri" panose="020F0502020204030204" pitchFamily="34" charset="0"/>
                        <a:cs typeface="Calibri" panose="020F0502020204030204" pitchFamily="34" charset="0"/>
                      </a:endParaRPr>
                    </a:p>
                  </a:txBody>
                  <a:tcPr marL="180000" marR="4680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Textfeld 11">
            <a:extLst>
              <a:ext uri="{FF2B5EF4-FFF2-40B4-BE49-F238E27FC236}">
                <a16:creationId xmlns:a16="http://schemas.microsoft.com/office/drawing/2014/main" id="{60434442-C384-05DD-05F6-1154ABCD2EEB}"/>
              </a:ext>
            </a:extLst>
          </p:cNvPr>
          <p:cNvSpPr txBox="1"/>
          <p:nvPr/>
        </p:nvSpPr>
        <p:spPr>
          <a:xfrm>
            <a:off x="7956376" y="4587974"/>
            <a:ext cx="1080120" cy="215444"/>
          </a:xfrm>
          <a:prstGeom prst="rect">
            <a:avLst/>
          </a:prstGeom>
          <a:noFill/>
        </p:spPr>
        <p:txBody>
          <a:bodyPr wrap="square" rtlCol="0">
            <a:spAutoFit/>
          </a:bodyPr>
          <a:lstStyle/>
          <a:p>
            <a:pPr algn="r"/>
            <a:r>
              <a:rPr lang="de-DE" sz="800" dirty="0">
                <a:latin typeface="Calibri" panose="020F0502020204030204" pitchFamily="34" charset="0"/>
                <a:cs typeface="Calibri" panose="020F0502020204030204" pitchFamily="34" charset="0"/>
              </a:rPr>
              <a:t>Stand März 2023</a:t>
            </a:r>
          </a:p>
        </p:txBody>
      </p:sp>
      <p:grpSp>
        <p:nvGrpSpPr>
          <p:cNvPr id="13" name="Gruppieren 12">
            <a:extLst>
              <a:ext uri="{FF2B5EF4-FFF2-40B4-BE49-F238E27FC236}">
                <a16:creationId xmlns:a16="http://schemas.microsoft.com/office/drawing/2014/main" id="{3C9C4AC7-AD7C-14E1-DD48-C89D0398CFFC}"/>
              </a:ext>
            </a:extLst>
          </p:cNvPr>
          <p:cNvGrpSpPr/>
          <p:nvPr/>
        </p:nvGrpSpPr>
        <p:grpSpPr>
          <a:xfrm>
            <a:off x="8586480" y="1059654"/>
            <a:ext cx="306000" cy="648000"/>
            <a:chOff x="5243892" y="2232875"/>
            <a:chExt cx="306000" cy="648000"/>
          </a:xfrm>
          <a:solidFill>
            <a:schemeClr val="bg1"/>
          </a:solidFill>
        </p:grpSpPr>
        <p:sp>
          <p:nvSpPr>
            <p:cNvPr id="14" name="Abgerundetes Rechteck 6">
              <a:extLst>
                <a:ext uri="{FF2B5EF4-FFF2-40B4-BE49-F238E27FC236}">
                  <a16:creationId xmlns:a16="http://schemas.microsoft.com/office/drawing/2014/main" id="{4CA698E7-44A6-8A22-69E3-B9E62EBC223B}"/>
                </a:ext>
              </a:extLst>
            </p:cNvPr>
            <p:cNvSpPr/>
            <p:nvPr/>
          </p:nvSpPr>
          <p:spPr>
            <a:xfrm>
              <a:off x="5243892" y="2232875"/>
              <a:ext cx="306000" cy="648000"/>
            </a:xfrm>
            <a:prstGeom prst="roundRect">
              <a:avLst/>
            </a:prstGeom>
            <a:grp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5EACB7EC-29F1-9E6F-55A6-EA2E091EE857}"/>
                </a:ext>
              </a:extLst>
            </p:cNvPr>
            <p:cNvGrpSpPr/>
            <p:nvPr/>
          </p:nvGrpSpPr>
          <p:grpSpPr>
            <a:xfrm>
              <a:off x="5333941" y="2320236"/>
              <a:ext cx="126000" cy="464746"/>
              <a:chOff x="5231188" y="2225354"/>
              <a:chExt cx="126000" cy="464746"/>
            </a:xfrm>
            <a:grpFill/>
          </p:grpSpPr>
          <p:sp>
            <p:nvSpPr>
              <p:cNvPr id="16" name="Ellipse 15">
                <a:extLst>
                  <a:ext uri="{FF2B5EF4-FFF2-40B4-BE49-F238E27FC236}">
                    <a16:creationId xmlns:a16="http://schemas.microsoft.com/office/drawing/2014/main" id="{01A4F28A-7578-E11B-F3A5-2CC723467134}"/>
                  </a:ext>
                </a:extLst>
              </p:cNvPr>
              <p:cNvSpPr/>
              <p:nvPr/>
            </p:nvSpPr>
            <p:spPr>
              <a:xfrm>
                <a:off x="5231188" y="2225354"/>
                <a:ext cx="126000" cy="126000"/>
              </a:xfrm>
              <a:prstGeom prst="ellipse">
                <a:avLst/>
              </a:prstGeom>
              <a:solidFill>
                <a:srgbClr val="E00710"/>
              </a:solidFill>
              <a:ln w="12700">
                <a:solidFill>
                  <a:srgbClr val="E00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EC080D25-8F7F-EE1B-FFE3-51A3CE9FC76B}"/>
                  </a:ext>
                </a:extLst>
              </p:cNvPr>
              <p:cNvSpPr/>
              <p:nvPr/>
            </p:nvSpPr>
            <p:spPr>
              <a:xfrm>
                <a:off x="5231188" y="2564100"/>
                <a:ext cx="126000" cy="126000"/>
              </a:xfrm>
              <a:prstGeom prst="ellipse">
                <a:avLst/>
              </a:prstGeom>
              <a:grpFill/>
              <a:ln w="12700">
                <a:solidFill>
                  <a:srgbClr val="018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285F2E0B-D1A6-3FC4-8B2C-54A07110F924}"/>
                  </a:ext>
                </a:extLst>
              </p:cNvPr>
              <p:cNvSpPr/>
              <p:nvPr/>
            </p:nvSpPr>
            <p:spPr>
              <a:xfrm>
                <a:off x="5231188" y="2393836"/>
                <a:ext cx="126000" cy="126000"/>
              </a:xfrm>
              <a:prstGeom prst="ellipse">
                <a:avLst/>
              </a:prstGeom>
              <a:grpFill/>
              <a:ln w="12700">
                <a:solidFill>
                  <a:srgbClr val="EDCD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6" name="Datumsplatzhalter 6">
            <a:extLst>
              <a:ext uri="{FF2B5EF4-FFF2-40B4-BE49-F238E27FC236}">
                <a16:creationId xmlns:a16="http://schemas.microsoft.com/office/drawing/2014/main" id="{C44EA820-B619-DB72-B2EE-DBDD8BB15DF6}"/>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7" name="Fußzeilenplatzhalter 7">
            <a:extLst>
              <a:ext uri="{FF2B5EF4-FFF2-40B4-BE49-F238E27FC236}">
                <a16:creationId xmlns:a16="http://schemas.microsoft.com/office/drawing/2014/main" id="{7DB5EC9B-9F83-5E19-288B-B6CD352C3B99}"/>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8" name="Foliennummernplatzhalter 8">
            <a:extLst>
              <a:ext uri="{FF2B5EF4-FFF2-40B4-BE49-F238E27FC236}">
                <a16:creationId xmlns:a16="http://schemas.microsoft.com/office/drawing/2014/main" id="{D278B35C-D954-4EF1-5D34-B836A934863A}"/>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36</a:t>
            </a:fld>
            <a:endParaRPr lang="de-DE" dirty="0"/>
          </a:p>
        </p:txBody>
      </p:sp>
    </p:spTree>
    <p:extLst>
      <p:ext uri="{BB962C8B-B14F-4D97-AF65-F5344CB8AC3E}">
        <p14:creationId xmlns:p14="http://schemas.microsoft.com/office/powerpoint/2010/main" val="2400965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Themenbereiche des Förderaufrufs „</a:t>
            </a:r>
            <a:r>
              <a:rPr lang="de-DE" b="1" dirty="0" err="1"/>
              <a:t>Energie.IN.NRW</a:t>
            </a:r>
            <a:r>
              <a:rPr lang="de-DE" dirty="0"/>
              <a:t>“ (1/6) </a:t>
            </a:r>
          </a:p>
        </p:txBody>
      </p:sp>
      <p:graphicFrame>
        <p:nvGraphicFramePr>
          <p:cNvPr id="5" name="Tabelle 4"/>
          <p:cNvGraphicFramePr>
            <a:graphicFrameLocks noGrp="1"/>
          </p:cNvGraphicFramePr>
          <p:nvPr>
            <p:extLst>
              <p:ext uri="{D42A27DB-BD31-4B8C-83A1-F6EECF244321}">
                <p14:modId xmlns:p14="http://schemas.microsoft.com/office/powerpoint/2010/main" val="561492709"/>
              </p:ext>
            </p:extLst>
          </p:nvPr>
        </p:nvGraphicFramePr>
        <p:xfrm>
          <a:off x="468312" y="1923678"/>
          <a:ext cx="8568184" cy="3023162"/>
        </p:xfrm>
        <a:graphic>
          <a:graphicData uri="http://schemas.openxmlformats.org/drawingml/2006/table">
            <a:tbl>
              <a:tblPr firstRow="1" bandRow="1">
                <a:effectLst/>
                <a:tableStyleId>{5C22544A-7EE6-4342-B048-85BDC9FD1C3A}</a:tableStyleId>
              </a:tblPr>
              <a:tblGrid>
                <a:gridCol w="6767984">
                  <a:extLst>
                    <a:ext uri="{9D8B030D-6E8A-4147-A177-3AD203B41FA5}">
                      <a16:colId xmlns:a16="http://schemas.microsoft.com/office/drawing/2014/main" val="20001"/>
                    </a:ext>
                  </a:extLst>
                </a:gridCol>
                <a:gridCol w="1800200">
                  <a:extLst>
                    <a:ext uri="{9D8B030D-6E8A-4147-A177-3AD203B41FA5}">
                      <a16:colId xmlns:a16="http://schemas.microsoft.com/office/drawing/2014/main" val="433863985"/>
                    </a:ext>
                  </a:extLst>
                </a:gridCol>
              </a:tblGrid>
              <a:tr h="233966">
                <a:tc>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Zielsetzung für „Sektorenübergreifendes Energiesystem der Zukunft“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endParaRPr lang="de-DE" sz="1400" b="1" noProof="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13637"/>
                  </a:ext>
                </a:extLst>
              </a:tr>
              <a:tr h="1700611">
                <a:tc row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Flexibilisierung des Energiesystems der Zukunft (z.B. Virtuelle Kraftwerke) einschließlich innovativer Technologien und Konzepte zur Digitalisierung des Netzbetriebs (z.B. Smart Grids, Smart Meter)</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Innovative Konzepte zur Sicherstellung der Versorgungsqualität (z.B. neue Technologien zur Optimierung der Netzbetriebsführung und Lastanbindung)</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Systemübergreifende Betrachtung und Weiterentwicklung der Energieinfrastruktur (Flexibilitäten, Wasserstoff) sowie innovative Sektorenkopplungstechnologien und</a:t>
                      </a:r>
                      <a:br>
                        <a:rPr lang="de-DE" sz="1400" b="0" noProof="0" dirty="0">
                          <a:solidFill>
                            <a:schemeClr val="tx1"/>
                          </a:solidFill>
                          <a:latin typeface="Calibri" panose="020F0502020204030204" pitchFamily="34" charset="0"/>
                          <a:cs typeface="Calibri" panose="020F0502020204030204" pitchFamily="34" charset="0"/>
                        </a:rPr>
                      </a:br>
                      <a:r>
                        <a:rPr lang="de-DE" sz="1400" b="0" noProof="0" dirty="0">
                          <a:solidFill>
                            <a:schemeClr val="tx1"/>
                          </a:solidFill>
                          <a:latin typeface="Calibri" panose="020F0502020204030204" pitchFamily="34" charset="0"/>
                          <a:cs typeface="Calibri" panose="020F0502020204030204" pitchFamily="34" charset="0"/>
                        </a:rPr>
                        <a:t>-konzepte (einschließlich Power-</a:t>
                      </a:r>
                      <a:r>
                        <a:rPr lang="de-DE" sz="1400" b="0" noProof="0" dirty="0" err="1">
                          <a:solidFill>
                            <a:schemeClr val="tx1"/>
                          </a:solidFill>
                          <a:latin typeface="Calibri" panose="020F0502020204030204" pitchFamily="34" charset="0"/>
                          <a:cs typeface="Calibri" panose="020F0502020204030204" pitchFamily="34" charset="0"/>
                        </a:rPr>
                        <a:t>to</a:t>
                      </a:r>
                      <a:r>
                        <a:rPr lang="de-DE" sz="1400" b="0" noProof="0" dirty="0">
                          <a:solidFill>
                            <a:schemeClr val="tx1"/>
                          </a:solidFill>
                          <a:latin typeface="Calibri" panose="020F0502020204030204" pitchFamily="34" charset="0"/>
                          <a:cs typeface="Calibri" panose="020F0502020204030204" pitchFamily="34" charset="0"/>
                        </a:rPr>
                        <a:t>-X-Anwendungen)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Technologische Weiterentwicklungen zum Ausbau der Erneuerbaren Energien</a:t>
                      </a:r>
                      <a:br>
                        <a:rPr lang="de-DE" sz="1400" b="0" noProof="0" dirty="0">
                          <a:solidFill>
                            <a:schemeClr val="tx1"/>
                          </a:solidFill>
                          <a:latin typeface="Calibri" panose="020F0502020204030204" pitchFamily="34" charset="0"/>
                          <a:cs typeface="Calibri" panose="020F0502020204030204" pitchFamily="34" charset="0"/>
                        </a:rPr>
                      </a:br>
                      <a:r>
                        <a:rPr lang="de-DE" sz="1400" b="0" noProof="0" dirty="0">
                          <a:solidFill>
                            <a:schemeClr val="tx1"/>
                          </a:solidFill>
                          <a:latin typeface="Calibri" panose="020F0502020204030204" pitchFamily="34" charset="0"/>
                          <a:cs typeface="Calibri" panose="020F0502020204030204" pitchFamily="34" charset="0"/>
                        </a:rPr>
                        <a:t>(PV, Wind- und Wasserkraft, Bioenergie)</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Modernisierung und systemdienlicher Ausbau der Wärme- und Kältenetze sowie Nutzung von </a:t>
                      </a:r>
                      <a:r>
                        <a:rPr lang="de-DE" sz="1400" b="0" noProof="0" dirty="0" err="1">
                          <a:solidFill>
                            <a:schemeClr val="tx1"/>
                          </a:solidFill>
                          <a:latin typeface="Calibri" panose="020F0502020204030204" pitchFamily="34" charset="0"/>
                          <a:cs typeface="Calibri" panose="020F0502020204030204" pitchFamily="34" charset="0"/>
                        </a:rPr>
                        <a:t>Abwärmepotenzialen</a:t>
                      </a:r>
                      <a:endParaRPr lang="de-DE" sz="1400" b="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
                          <a:srgbClr val="004584"/>
                        </a:buClr>
                        <a:buSzTx/>
                        <a:buFontTx/>
                        <a:buNone/>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17751">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chemeClr val="tx1"/>
                          </a:solidFill>
                          <a:latin typeface="Calibri" panose="020F0502020204030204" pitchFamily="34" charset="0"/>
                          <a:cs typeface="Calibri" panose="020F0502020204030204" pitchFamily="34" charset="0"/>
                          <a:hlinkClick r:id="rId2"/>
                        </a:rPr>
                        <a:t>https://www.in.nrw/energie</a:t>
                      </a:r>
                      <a:endParaRPr lang="de-DE" sz="105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707034"/>
                  </a:ext>
                </a:extLst>
              </a:tr>
            </a:tbl>
          </a:graphicData>
        </a:graphic>
      </p:graphicFrame>
      <p:pic>
        <p:nvPicPr>
          <p:cNvPr id="9" name="Grafik 8" descr="Ein Bild, das Text, Haus, Screenshot, draußen enthält.&#10;&#10;Automatisch generierte Beschreibung">
            <a:extLst>
              <a:ext uri="{FF2B5EF4-FFF2-40B4-BE49-F238E27FC236}">
                <a16:creationId xmlns:a16="http://schemas.microsoft.com/office/drawing/2014/main" id="{98F1EBEF-C8C7-941D-B715-2FDBB219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39702"/>
            <a:ext cx="1439500" cy="2036017"/>
          </a:xfrm>
          <a:prstGeom prst="rect">
            <a:avLst/>
          </a:prstGeom>
          <a:ln>
            <a:solidFill>
              <a:schemeClr val="tx1">
                <a:lumMod val="65000"/>
                <a:lumOff val="35000"/>
              </a:schemeClr>
            </a:solidFill>
          </a:ln>
        </p:spPr>
      </p:pic>
      <p:sp>
        <p:nvSpPr>
          <p:cNvPr id="4" name="Datumsplatzhalter 6">
            <a:extLst>
              <a:ext uri="{FF2B5EF4-FFF2-40B4-BE49-F238E27FC236}">
                <a16:creationId xmlns:a16="http://schemas.microsoft.com/office/drawing/2014/main" id="{BA9904E1-01F8-F288-6F13-C9239F9E1BA6}"/>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BE24B70C-358E-934A-DF6A-8ECFBCA49EDA}"/>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144C2569-F5E3-770F-7397-7EB6F06A5F0D}"/>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37</a:t>
            </a:fld>
            <a:endParaRPr lang="de-DE" dirty="0"/>
          </a:p>
        </p:txBody>
      </p:sp>
    </p:spTree>
    <p:extLst>
      <p:ext uri="{BB962C8B-B14F-4D97-AF65-F5344CB8AC3E}">
        <p14:creationId xmlns:p14="http://schemas.microsoft.com/office/powerpoint/2010/main" val="2157812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Themenbereiche des Förderaufrufs „</a:t>
            </a:r>
            <a:r>
              <a:rPr lang="de-DE" b="1" dirty="0" err="1"/>
              <a:t>Energie.IN.NRW</a:t>
            </a:r>
            <a:r>
              <a:rPr lang="de-DE" dirty="0"/>
              <a:t>“ (2/6) </a:t>
            </a:r>
          </a:p>
        </p:txBody>
      </p:sp>
      <p:graphicFrame>
        <p:nvGraphicFramePr>
          <p:cNvPr id="5" name="Tabelle 4"/>
          <p:cNvGraphicFramePr>
            <a:graphicFrameLocks noGrp="1"/>
          </p:cNvGraphicFramePr>
          <p:nvPr>
            <p:extLst>
              <p:ext uri="{D42A27DB-BD31-4B8C-83A1-F6EECF244321}">
                <p14:modId xmlns:p14="http://schemas.microsoft.com/office/powerpoint/2010/main" val="211621043"/>
              </p:ext>
            </p:extLst>
          </p:nvPr>
        </p:nvGraphicFramePr>
        <p:xfrm>
          <a:off x="468312" y="1923678"/>
          <a:ext cx="8568184" cy="2687488"/>
        </p:xfrm>
        <a:graphic>
          <a:graphicData uri="http://schemas.openxmlformats.org/drawingml/2006/table">
            <a:tbl>
              <a:tblPr firstRow="1" bandRow="1">
                <a:effectLst/>
                <a:tableStyleId>{5C22544A-7EE6-4342-B048-85BDC9FD1C3A}</a:tableStyleId>
              </a:tblPr>
              <a:tblGrid>
                <a:gridCol w="6767984">
                  <a:extLst>
                    <a:ext uri="{9D8B030D-6E8A-4147-A177-3AD203B41FA5}">
                      <a16:colId xmlns:a16="http://schemas.microsoft.com/office/drawing/2014/main" val="20001"/>
                    </a:ext>
                  </a:extLst>
                </a:gridCol>
                <a:gridCol w="1800200">
                  <a:extLst>
                    <a:ext uri="{9D8B030D-6E8A-4147-A177-3AD203B41FA5}">
                      <a16:colId xmlns:a16="http://schemas.microsoft.com/office/drawing/2014/main" val="433863985"/>
                    </a:ext>
                  </a:extLst>
                </a:gridCol>
              </a:tblGrid>
              <a:tr h="281607">
                <a:tc>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Zielsetzung für „Sektorenübergreifendes Energiesystem der Zukunft“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endParaRPr lang="de-DE" sz="1400" b="1" noProof="0" dirty="0">
                        <a:solidFill>
                          <a:schemeClr val="accent6">
                            <a:lumMod val="90000"/>
                            <a:lumOff val="10000"/>
                          </a:schemeClr>
                        </a:solidFill>
                        <a:latin typeface="Calibri" panose="020F0502020204030204" pitchFamily="34" charset="0"/>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13637"/>
                  </a:ext>
                </a:extLst>
              </a:tr>
              <a:tr h="1559320">
                <a:tc row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Innovative Speichertechnologien inkl. Batterie- und Wasserstoffforschung (z.B. Batterie-, Pump-, Wasserstoffspeicher, thermische, chemische und mechanische Speicher, Hochtemperaturspeicher)</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Auf- und Ausbau der Wasserstoffwirtschaft sowie -infrastruktur zur Erzeugung von klimafreundlichem Wasserstoff- und Folgeprodukten, des Transports, der Speicherung, der Nutzung und Weiterverwendung des Energieträgers</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Innovative und nachhaltige Lösungskonzepte mit digitalen Technologien, Systemen und Diensten einschließlich Digitalisierung der Energieinfrastruktur, der Entwicklung von digitalen Lösungen im Energiemarkt (z.B. KI) sowie neuer datenbasierter Geschäftsmodelle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
                          <a:srgbClr val="004584"/>
                        </a:buClr>
                        <a:buSzTx/>
                        <a:buFontTx/>
                        <a:buNone/>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3368">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chemeClr val="tx1"/>
                          </a:solidFill>
                          <a:latin typeface="Calibri" panose="020F0502020204030204" pitchFamily="34" charset="0"/>
                          <a:cs typeface="Calibri" panose="020F0502020204030204" pitchFamily="34" charset="0"/>
                          <a:hlinkClick r:id="rId2"/>
                        </a:rPr>
                        <a:t>https://www.in.nrw/energie</a:t>
                      </a:r>
                      <a:endParaRPr lang="de-DE" sz="1050" b="0" noProof="0" dirty="0">
                        <a:solidFill>
                          <a:schemeClr val="tx1"/>
                        </a:solidFill>
                        <a:latin typeface="Calibri" panose="020F0502020204030204" pitchFamily="34" charset="0"/>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707034"/>
                  </a:ext>
                </a:extLst>
              </a:tr>
            </a:tbl>
          </a:graphicData>
        </a:graphic>
      </p:graphicFrame>
      <p:pic>
        <p:nvPicPr>
          <p:cNvPr id="9" name="Grafik 8" descr="Ein Bild, das Text, Haus, Screenshot, draußen enthält.&#10;&#10;Automatisch generierte Beschreibung">
            <a:extLst>
              <a:ext uri="{FF2B5EF4-FFF2-40B4-BE49-F238E27FC236}">
                <a16:creationId xmlns:a16="http://schemas.microsoft.com/office/drawing/2014/main" id="{98F1EBEF-C8C7-941D-B715-2FDBB219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39702"/>
            <a:ext cx="1439500" cy="2036017"/>
          </a:xfrm>
          <a:prstGeom prst="rect">
            <a:avLst/>
          </a:prstGeom>
          <a:ln>
            <a:solidFill>
              <a:schemeClr val="tx1">
                <a:lumMod val="65000"/>
                <a:lumOff val="35000"/>
              </a:schemeClr>
            </a:solidFill>
          </a:ln>
        </p:spPr>
      </p:pic>
      <p:sp>
        <p:nvSpPr>
          <p:cNvPr id="4" name="Datumsplatzhalter 6">
            <a:extLst>
              <a:ext uri="{FF2B5EF4-FFF2-40B4-BE49-F238E27FC236}">
                <a16:creationId xmlns:a16="http://schemas.microsoft.com/office/drawing/2014/main" id="{B7F2A472-02B3-4480-B635-835DD910C532}"/>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D647A507-C611-1B54-3D26-42640793DCFC}"/>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DC7269A1-CEBC-4C9D-D62E-2F8FCA600050}"/>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38</a:t>
            </a:fld>
            <a:endParaRPr lang="de-DE" dirty="0"/>
          </a:p>
        </p:txBody>
      </p:sp>
    </p:spTree>
    <p:extLst>
      <p:ext uri="{BB962C8B-B14F-4D97-AF65-F5344CB8AC3E}">
        <p14:creationId xmlns:p14="http://schemas.microsoft.com/office/powerpoint/2010/main" val="3197478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Themenbereiche des Förderaufrufs „</a:t>
            </a:r>
            <a:r>
              <a:rPr lang="de-DE" b="1" dirty="0" err="1"/>
              <a:t>Energie.IN.NRW</a:t>
            </a:r>
            <a:r>
              <a:rPr lang="de-DE" dirty="0"/>
              <a:t>“ (3/6) </a:t>
            </a:r>
          </a:p>
        </p:txBody>
      </p:sp>
      <p:graphicFrame>
        <p:nvGraphicFramePr>
          <p:cNvPr id="5" name="Tabelle 4"/>
          <p:cNvGraphicFramePr>
            <a:graphicFrameLocks noGrp="1"/>
          </p:cNvGraphicFramePr>
          <p:nvPr>
            <p:extLst>
              <p:ext uri="{D42A27DB-BD31-4B8C-83A1-F6EECF244321}">
                <p14:modId xmlns:p14="http://schemas.microsoft.com/office/powerpoint/2010/main" val="286322180"/>
              </p:ext>
            </p:extLst>
          </p:nvPr>
        </p:nvGraphicFramePr>
        <p:xfrm>
          <a:off x="468312" y="1923679"/>
          <a:ext cx="8568184" cy="3041240"/>
        </p:xfrm>
        <a:graphic>
          <a:graphicData uri="http://schemas.openxmlformats.org/drawingml/2006/table">
            <a:tbl>
              <a:tblPr firstRow="1" bandRow="1">
                <a:effectLst/>
                <a:tableStyleId>{5C22544A-7EE6-4342-B048-85BDC9FD1C3A}</a:tableStyleId>
              </a:tblPr>
              <a:tblGrid>
                <a:gridCol w="6767984">
                  <a:extLst>
                    <a:ext uri="{9D8B030D-6E8A-4147-A177-3AD203B41FA5}">
                      <a16:colId xmlns:a16="http://schemas.microsoft.com/office/drawing/2014/main" val="20001"/>
                    </a:ext>
                  </a:extLst>
                </a:gridCol>
                <a:gridCol w="1800200">
                  <a:extLst>
                    <a:ext uri="{9D8B030D-6E8A-4147-A177-3AD203B41FA5}">
                      <a16:colId xmlns:a16="http://schemas.microsoft.com/office/drawing/2014/main" val="433863985"/>
                    </a:ext>
                  </a:extLst>
                </a:gridCol>
              </a:tblGrid>
              <a:tr h="287896">
                <a:tc>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Zielsetzungen für „Klimaneutrale Energielösungen und Prozesse für die Industrie“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endParaRPr lang="de-DE" sz="1400" b="1" noProof="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13637"/>
                  </a:ext>
                </a:extLst>
              </a:tr>
              <a:tr h="1820554">
                <a:tc row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Entwicklung zukunftsweisender, energie- und rohstoffbezogener - z.B. </a:t>
                      </a:r>
                      <a:br>
                        <a:rPr lang="de-DE" sz="1400" b="0" noProof="0" dirty="0">
                          <a:solidFill>
                            <a:schemeClr val="tx1"/>
                          </a:solidFill>
                          <a:latin typeface="Calibri" panose="020F0502020204030204" pitchFamily="34" charset="0"/>
                          <a:cs typeface="Calibri" panose="020F0502020204030204" pitchFamily="34" charset="0"/>
                        </a:rPr>
                      </a:br>
                      <a:r>
                        <a:rPr lang="de-DE" sz="1400" b="0" noProof="0" dirty="0">
                          <a:solidFill>
                            <a:schemeClr val="tx1"/>
                          </a:solidFill>
                          <a:latin typeface="Calibri" panose="020F0502020204030204" pitchFamily="34" charset="0"/>
                          <a:cs typeface="Calibri" panose="020F0502020204030204" pitchFamily="34" charset="0"/>
                        </a:rPr>
                        <a:t>CO2-, treibhausgasneutraler Alternativen für energieintensive Industrien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Entwicklung, Demonstration und Skalierung innovativer und treibhausgasneutraler Technologien, Produkte, Produktionsprozesse und Geschäftsmodelle in der Industrie</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Erschließung von Energieeffizienz- und Flexibilisierungspotenzialen in der Industrie (insbesondere in KMU)</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Weiterentwicklung von </a:t>
                      </a:r>
                      <a:r>
                        <a:rPr lang="de-DE" sz="1400" b="0" noProof="0" dirty="0" err="1">
                          <a:solidFill>
                            <a:schemeClr val="tx1"/>
                          </a:solidFill>
                          <a:latin typeface="Calibri" panose="020F0502020204030204" pitchFamily="34" charset="0"/>
                          <a:cs typeface="Calibri" panose="020F0502020204030204" pitchFamily="34" charset="0"/>
                        </a:rPr>
                        <a:t>PtX</a:t>
                      </a:r>
                      <a:r>
                        <a:rPr lang="de-DE" sz="1400" b="0" noProof="0" dirty="0">
                          <a:solidFill>
                            <a:schemeClr val="tx1"/>
                          </a:solidFill>
                          <a:latin typeface="Calibri" panose="020F0502020204030204" pitchFamily="34" charset="0"/>
                          <a:cs typeface="Calibri" panose="020F0502020204030204" pitchFamily="34" charset="0"/>
                        </a:rPr>
                        <a:t>-Technologien für den industriellen Einsatz (Elektrolyse-technologien, Wasserstoffanwendungen sowie -speicherung/ -transport, Herstellung flüssiger u. gasförmiger Kraftstoffe und von Grundchemikalien) sowie Verbesserung der Verträglichkeit von Anlagen und Komponenten sowie Erschließung der Möglichkeiten der Umrüstung bestehender und neu zu errichtender Erzeugungsanlagen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
                          <a:srgbClr val="004584"/>
                        </a:buClr>
                        <a:buSzTx/>
                        <a:buFontTx/>
                        <a:buNone/>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15886">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chemeClr val="tx1"/>
                          </a:solidFill>
                          <a:latin typeface="Calibri" panose="020F0502020204030204" pitchFamily="34" charset="0"/>
                          <a:cs typeface="Calibri" panose="020F0502020204030204" pitchFamily="34" charset="0"/>
                          <a:hlinkClick r:id="rId2"/>
                        </a:rPr>
                        <a:t>https://www.in.nrw/energie</a:t>
                      </a:r>
                      <a:endParaRPr lang="de-DE" sz="105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707034"/>
                  </a:ext>
                </a:extLst>
              </a:tr>
            </a:tbl>
          </a:graphicData>
        </a:graphic>
      </p:graphicFrame>
      <p:pic>
        <p:nvPicPr>
          <p:cNvPr id="9" name="Grafik 8" descr="Ein Bild, das Text, Haus, Screenshot, draußen enthält.&#10;&#10;Automatisch generierte Beschreibung">
            <a:extLst>
              <a:ext uri="{FF2B5EF4-FFF2-40B4-BE49-F238E27FC236}">
                <a16:creationId xmlns:a16="http://schemas.microsoft.com/office/drawing/2014/main" id="{98F1EBEF-C8C7-941D-B715-2FDBB219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39702"/>
            <a:ext cx="1439500" cy="2036017"/>
          </a:xfrm>
          <a:prstGeom prst="rect">
            <a:avLst/>
          </a:prstGeom>
          <a:ln>
            <a:solidFill>
              <a:schemeClr val="tx1">
                <a:lumMod val="65000"/>
                <a:lumOff val="35000"/>
              </a:schemeClr>
            </a:solidFill>
          </a:ln>
        </p:spPr>
      </p:pic>
      <p:sp>
        <p:nvSpPr>
          <p:cNvPr id="4" name="Datumsplatzhalter 6">
            <a:extLst>
              <a:ext uri="{FF2B5EF4-FFF2-40B4-BE49-F238E27FC236}">
                <a16:creationId xmlns:a16="http://schemas.microsoft.com/office/drawing/2014/main" id="{AD599519-7829-08F1-26B1-5BD1AB22108A}"/>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CA6B4D02-E0D1-620C-4387-AA75F4578C05}"/>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665D2D37-995F-D043-469C-B5C61D15776B}"/>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39</a:t>
            </a:fld>
            <a:endParaRPr lang="de-DE" dirty="0"/>
          </a:p>
        </p:txBody>
      </p:sp>
    </p:spTree>
    <p:extLst>
      <p:ext uri="{BB962C8B-B14F-4D97-AF65-F5344CB8AC3E}">
        <p14:creationId xmlns:p14="http://schemas.microsoft.com/office/powerpoint/2010/main" val="164917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Budgets der EU</a:t>
            </a:r>
          </a:p>
        </p:txBody>
      </p:sp>
      <p:sp>
        <p:nvSpPr>
          <p:cNvPr id="4" name="Textplatzhalter 3"/>
          <p:cNvSpPr>
            <a:spLocks noGrp="1"/>
          </p:cNvSpPr>
          <p:nvPr>
            <p:ph type="body" sz="quarter" idx="10"/>
          </p:nvPr>
        </p:nvSpPr>
        <p:spPr/>
        <p:txBody>
          <a:bodyPr/>
          <a:lstStyle/>
          <a:p>
            <a:r>
              <a:rPr lang="de-DE" dirty="0"/>
              <a:t>Instrumente im MFR 2021 - 2027</a:t>
            </a:r>
          </a:p>
        </p:txBody>
      </p:sp>
      <p:sp>
        <p:nvSpPr>
          <p:cNvPr id="7" name="Textfeld 6">
            <a:extLst>
              <a:ext uri="{FF2B5EF4-FFF2-40B4-BE49-F238E27FC236}">
                <a16:creationId xmlns:a16="http://schemas.microsoft.com/office/drawing/2014/main" id="{60434442-C384-05DD-05F6-1154ABCD2EEB}"/>
              </a:ext>
            </a:extLst>
          </p:cNvPr>
          <p:cNvSpPr txBox="1"/>
          <p:nvPr/>
        </p:nvSpPr>
        <p:spPr>
          <a:xfrm>
            <a:off x="7236296" y="4096112"/>
            <a:ext cx="1420582" cy="707886"/>
          </a:xfrm>
          <a:prstGeom prst="rect">
            <a:avLst/>
          </a:prstGeom>
          <a:noFill/>
        </p:spPr>
        <p:txBody>
          <a:bodyPr wrap="none" rtlCol="0">
            <a:spAutoFit/>
          </a:bodyPr>
          <a:lstStyle/>
          <a:p>
            <a:pPr algn="ctr"/>
            <a:r>
              <a:rPr lang="de-DE" sz="1000" dirty="0">
                <a:latin typeface="Calibri" panose="020F0502020204030204" pitchFamily="34" charset="0"/>
                <a:cs typeface="Calibri" panose="020F0502020204030204" pitchFamily="34" charset="0"/>
              </a:rPr>
              <a:t>Zahlen Stand Nov. 2020</a:t>
            </a:r>
          </a:p>
          <a:p>
            <a:pPr algn="ctr"/>
            <a:r>
              <a:rPr lang="de-DE" sz="1000" dirty="0">
                <a:latin typeface="Calibri" panose="020F0502020204030204" pitchFamily="34" charset="0"/>
                <a:cs typeface="Calibri" panose="020F0502020204030204" pitchFamily="34" charset="0"/>
              </a:rPr>
              <a:t>Preisbasis 2018</a:t>
            </a:r>
          </a:p>
          <a:p>
            <a:pPr algn="ctr"/>
            <a:r>
              <a:rPr lang="de-DE" sz="1000" dirty="0">
                <a:latin typeface="Calibri" panose="020F0502020204030204" pitchFamily="34" charset="0"/>
                <a:cs typeface="Calibri" panose="020F0502020204030204" pitchFamily="34" charset="0"/>
              </a:rPr>
              <a:t>und BIP-Deflator 2%</a:t>
            </a:r>
          </a:p>
          <a:p>
            <a:pPr algn="ctr"/>
            <a:r>
              <a:rPr lang="de-DE" sz="1000" dirty="0">
                <a:latin typeface="Calibri" panose="020F0502020204030204" pitchFamily="34" charset="0"/>
                <a:cs typeface="Calibri" panose="020F0502020204030204" pitchFamily="34" charset="0"/>
              </a:rPr>
              <a:t>Quelle: DG Budget</a:t>
            </a:r>
          </a:p>
        </p:txBody>
      </p:sp>
      <p:pic>
        <p:nvPicPr>
          <p:cNvPr id="5" name="Grafik 4">
            <a:extLst>
              <a:ext uri="{FF2B5EF4-FFF2-40B4-BE49-F238E27FC236}">
                <a16:creationId xmlns:a16="http://schemas.microsoft.com/office/drawing/2014/main" id="{604D5A31-2F41-7313-CD17-2F63EF7D1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69" y="1635646"/>
            <a:ext cx="6490488" cy="3311182"/>
          </a:xfrm>
          <a:prstGeom prst="rect">
            <a:avLst/>
          </a:prstGeom>
        </p:spPr>
      </p:pic>
      <p:sp>
        <p:nvSpPr>
          <p:cNvPr id="6" name="Textfeld 5">
            <a:extLst>
              <a:ext uri="{FF2B5EF4-FFF2-40B4-BE49-F238E27FC236}">
                <a16:creationId xmlns:a16="http://schemas.microsoft.com/office/drawing/2014/main" id="{E2BA0ADA-4C7A-0232-7FC9-8FB203440181}"/>
              </a:ext>
            </a:extLst>
          </p:cNvPr>
          <p:cNvSpPr txBox="1"/>
          <p:nvPr/>
        </p:nvSpPr>
        <p:spPr>
          <a:xfrm>
            <a:off x="7040821" y="3099033"/>
            <a:ext cx="1923667" cy="830997"/>
          </a:xfrm>
          <a:prstGeom prst="rect">
            <a:avLst/>
          </a:prstGeom>
          <a:noFill/>
        </p:spPr>
        <p:txBody>
          <a:bodyPr wrap="none" rtlCol="0">
            <a:spAutoFit/>
          </a:bodyPr>
          <a:lstStyle/>
          <a:p>
            <a:pPr algn="ctr"/>
            <a:r>
              <a:rPr lang="de-DE" sz="1600" dirty="0">
                <a:latin typeface="Calibri" panose="020F0502020204030204" pitchFamily="34" charset="0"/>
                <a:cs typeface="Calibri" panose="020F0502020204030204" pitchFamily="34" charset="0"/>
              </a:rPr>
              <a:t>Gesamtbudget:</a:t>
            </a:r>
          </a:p>
          <a:p>
            <a:pPr algn="ctr"/>
            <a:r>
              <a:rPr lang="de-DE" sz="1600" b="1" dirty="0">
                <a:effectLst/>
                <a:latin typeface="Calibri" panose="020F0502020204030204" pitchFamily="34" charset="0"/>
                <a:cs typeface="Calibri" panose="020F0502020204030204" pitchFamily="34" charset="0"/>
              </a:rPr>
              <a:t>1.210.894 Mio. EUR</a:t>
            </a:r>
          </a:p>
          <a:p>
            <a:pPr algn="ctr"/>
            <a:r>
              <a:rPr lang="de-DE" sz="1600" dirty="0">
                <a:latin typeface="Calibri" panose="020F0502020204030204" pitchFamily="34" charset="0"/>
                <a:cs typeface="Calibri" panose="020F0502020204030204" pitchFamily="34" charset="0"/>
              </a:rPr>
              <a:t>zu jeweiligen Preisen</a:t>
            </a:r>
          </a:p>
        </p:txBody>
      </p:sp>
      <p:sp>
        <p:nvSpPr>
          <p:cNvPr id="3" name="Datumsplatzhalter 6">
            <a:extLst>
              <a:ext uri="{FF2B5EF4-FFF2-40B4-BE49-F238E27FC236}">
                <a16:creationId xmlns:a16="http://schemas.microsoft.com/office/drawing/2014/main" id="{C38DD304-9ED8-6A63-C372-37A1B15BE85D}"/>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8" name="Fußzeilenplatzhalter 7">
            <a:extLst>
              <a:ext uri="{FF2B5EF4-FFF2-40B4-BE49-F238E27FC236}">
                <a16:creationId xmlns:a16="http://schemas.microsoft.com/office/drawing/2014/main" id="{10B753CD-994E-309C-476E-2E8729498D16}"/>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9" name="Foliennummernplatzhalter 8">
            <a:extLst>
              <a:ext uri="{FF2B5EF4-FFF2-40B4-BE49-F238E27FC236}">
                <a16:creationId xmlns:a16="http://schemas.microsoft.com/office/drawing/2014/main" id="{B7220E30-4200-6402-32D1-F431C75F9E58}"/>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4</a:t>
            </a:fld>
            <a:endParaRPr lang="de-DE" dirty="0"/>
          </a:p>
        </p:txBody>
      </p:sp>
    </p:spTree>
    <p:extLst>
      <p:ext uri="{BB962C8B-B14F-4D97-AF65-F5344CB8AC3E}">
        <p14:creationId xmlns:p14="http://schemas.microsoft.com/office/powerpoint/2010/main" val="1882065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Themenbereiche des Förderaufrufs „</a:t>
            </a:r>
            <a:r>
              <a:rPr lang="de-DE" b="1" dirty="0" err="1"/>
              <a:t>Energie.IN.NRW</a:t>
            </a:r>
            <a:r>
              <a:rPr lang="de-DE" dirty="0"/>
              <a:t>“ (4/6) </a:t>
            </a:r>
          </a:p>
        </p:txBody>
      </p:sp>
      <p:graphicFrame>
        <p:nvGraphicFramePr>
          <p:cNvPr id="5" name="Tabelle 4"/>
          <p:cNvGraphicFramePr>
            <a:graphicFrameLocks noGrp="1"/>
          </p:cNvGraphicFramePr>
          <p:nvPr>
            <p:extLst>
              <p:ext uri="{D42A27DB-BD31-4B8C-83A1-F6EECF244321}">
                <p14:modId xmlns:p14="http://schemas.microsoft.com/office/powerpoint/2010/main" val="3613730700"/>
              </p:ext>
            </p:extLst>
          </p:nvPr>
        </p:nvGraphicFramePr>
        <p:xfrm>
          <a:off x="468312" y="1923678"/>
          <a:ext cx="8568184" cy="2736305"/>
        </p:xfrm>
        <a:graphic>
          <a:graphicData uri="http://schemas.openxmlformats.org/drawingml/2006/table">
            <a:tbl>
              <a:tblPr firstRow="1" bandRow="1">
                <a:effectLst/>
                <a:tableStyleId>{5C22544A-7EE6-4342-B048-85BDC9FD1C3A}</a:tableStyleId>
              </a:tblPr>
              <a:tblGrid>
                <a:gridCol w="6767984">
                  <a:extLst>
                    <a:ext uri="{9D8B030D-6E8A-4147-A177-3AD203B41FA5}">
                      <a16:colId xmlns:a16="http://schemas.microsoft.com/office/drawing/2014/main" val="20001"/>
                    </a:ext>
                  </a:extLst>
                </a:gridCol>
                <a:gridCol w="1800200">
                  <a:extLst>
                    <a:ext uri="{9D8B030D-6E8A-4147-A177-3AD203B41FA5}">
                      <a16:colId xmlns:a16="http://schemas.microsoft.com/office/drawing/2014/main" val="433863985"/>
                    </a:ext>
                  </a:extLst>
                </a:gridCol>
              </a:tblGrid>
              <a:tr h="588402">
                <a:tc>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Zielsetzungen für „Klimagerechte Gebäude, Kreislaufgerechte Baustoffe und dezentrale Sektorenkopplung “ – Teilbereich Klimagerechte Gebäude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endParaRPr lang="de-DE" sz="1400" b="1" noProof="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13637"/>
                  </a:ext>
                </a:extLst>
              </a:tr>
              <a:tr h="1343731">
                <a:tc row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Erschließung von Energieeffizienz-Potenzialen im Gebäudesektor</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Nutzung und Optimierung des Potenzials von erneuerbaren Energiequellen in Gebäuden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Innovationen für eine gesellschaftliche Akzeptanz, insbesondere auch im Rahmen experimentellen Wohnungsbaus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
                          <a:srgbClr val="004584"/>
                        </a:buClr>
                        <a:buSzTx/>
                        <a:buFontTx/>
                        <a:buNone/>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417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chemeClr val="tx1"/>
                          </a:solidFill>
                          <a:latin typeface="Calibri" panose="020F0502020204030204" pitchFamily="34" charset="0"/>
                          <a:cs typeface="Calibri" panose="020F0502020204030204" pitchFamily="34" charset="0"/>
                          <a:hlinkClick r:id="rId2"/>
                        </a:rPr>
                        <a:t>https://www.in.nrw/energie</a:t>
                      </a:r>
                      <a:endParaRPr lang="de-DE" sz="1050" b="0" noProof="0" dirty="0">
                        <a:solidFill>
                          <a:schemeClr val="tx1"/>
                        </a:solidFill>
                        <a:latin typeface="Calibri" panose="020F0502020204030204" pitchFamily="34" charset="0"/>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707034"/>
                  </a:ext>
                </a:extLst>
              </a:tr>
            </a:tbl>
          </a:graphicData>
        </a:graphic>
      </p:graphicFrame>
      <p:pic>
        <p:nvPicPr>
          <p:cNvPr id="9" name="Grafik 8" descr="Ein Bild, das Text, Haus, Screenshot, draußen enthält.&#10;&#10;Automatisch generierte Beschreibung">
            <a:extLst>
              <a:ext uri="{FF2B5EF4-FFF2-40B4-BE49-F238E27FC236}">
                <a16:creationId xmlns:a16="http://schemas.microsoft.com/office/drawing/2014/main" id="{98F1EBEF-C8C7-941D-B715-2FDBB219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39702"/>
            <a:ext cx="1439500" cy="2036017"/>
          </a:xfrm>
          <a:prstGeom prst="rect">
            <a:avLst/>
          </a:prstGeom>
          <a:ln>
            <a:solidFill>
              <a:schemeClr val="tx1">
                <a:lumMod val="65000"/>
                <a:lumOff val="35000"/>
              </a:schemeClr>
            </a:solidFill>
          </a:ln>
        </p:spPr>
      </p:pic>
      <p:sp>
        <p:nvSpPr>
          <p:cNvPr id="4" name="Datumsplatzhalter 6">
            <a:extLst>
              <a:ext uri="{FF2B5EF4-FFF2-40B4-BE49-F238E27FC236}">
                <a16:creationId xmlns:a16="http://schemas.microsoft.com/office/drawing/2014/main" id="{E6FDF8CB-A3CE-67F3-23DC-619531759E61}"/>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37FF2466-A7F1-60D3-4111-2D3AAA4921C9}"/>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71F87D23-75A6-2EE1-1C34-F7CECD1220BD}"/>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40</a:t>
            </a:fld>
            <a:endParaRPr lang="de-DE" dirty="0"/>
          </a:p>
        </p:txBody>
      </p:sp>
    </p:spTree>
    <p:extLst>
      <p:ext uri="{BB962C8B-B14F-4D97-AF65-F5344CB8AC3E}">
        <p14:creationId xmlns:p14="http://schemas.microsoft.com/office/powerpoint/2010/main" val="3215786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Themenbereiche des Förderaufrufs „</a:t>
            </a:r>
            <a:r>
              <a:rPr lang="de-DE" b="1" dirty="0" err="1"/>
              <a:t>Energie.IN.NRW</a:t>
            </a:r>
            <a:r>
              <a:rPr lang="de-DE" dirty="0"/>
              <a:t>“ (5/6) </a:t>
            </a:r>
          </a:p>
        </p:txBody>
      </p:sp>
      <p:graphicFrame>
        <p:nvGraphicFramePr>
          <p:cNvPr id="5" name="Tabelle 4"/>
          <p:cNvGraphicFramePr>
            <a:graphicFrameLocks noGrp="1"/>
          </p:cNvGraphicFramePr>
          <p:nvPr>
            <p:extLst>
              <p:ext uri="{D42A27DB-BD31-4B8C-83A1-F6EECF244321}">
                <p14:modId xmlns:p14="http://schemas.microsoft.com/office/powerpoint/2010/main" val="1312564901"/>
              </p:ext>
            </p:extLst>
          </p:nvPr>
        </p:nvGraphicFramePr>
        <p:xfrm>
          <a:off x="468312" y="1923678"/>
          <a:ext cx="8568184" cy="2736305"/>
        </p:xfrm>
        <a:graphic>
          <a:graphicData uri="http://schemas.openxmlformats.org/drawingml/2006/table">
            <a:tbl>
              <a:tblPr firstRow="1" bandRow="1">
                <a:effectLst/>
                <a:tableStyleId>{5C22544A-7EE6-4342-B048-85BDC9FD1C3A}</a:tableStyleId>
              </a:tblPr>
              <a:tblGrid>
                <a:gridCol w="6767984">
                  <a:extLst>
                    <a:ext uri="{9D8B030D-6E8A-4147-A177-3AD203B41FA5}">
                      <a16:colId xmlns:a16="http://schemas.microsoft.com/office/drawing/2014/main" val="20001"/>
                    </a:ext>
                  </a:extLst>
                </a:gridCol>
                <a:gridCol w="1800200">
                  <a:extLst>
                    <a:ext uri="{9D8B030D-6E8A-4147-A177-3AD203B41FA5}">
                      <a16:colId xmlns:a16="http://schemas.microsoft.com/office/drawing/2014/main" val="433863985"/>
                    </a:ext>
                  </a:extLst>
                </a:gridCol>
              </a:tblGrid>
              <a:tr h="588402">
                <a:tc>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Zielsetzungen für „Klimagerechte Gebäude, Kreislaufgerechte Baustoffe und dezentrale Sektorenkopplung “ – Teilbereich „Kreislaufgerechte Baustoffe und Gebäudetechnik“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endParaRPr lang="de-DE" sz="1400" b="1" noProof="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13637"/>
                  </a:ext>
                </a:extLst>
              </a:tr>
              <a:tr h="1343731">
                <a:tc row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Entwicklung kreislaufgerechter Gebäudetechnik (insb. Anlagen und Installation)</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Entwicklung von Prüfmethoden zur Wiederverwendung vorgenutzter Baustoffe und Bauteile (Einsparung grauer Energie)</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Innovationen für ressourcenschonende, energieeffiziente und kreislauforientierte Baustoffe (z.B. aus nachwachsenden, rezyklierten Materialien) inkl. serieller Herstellungsverfahren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
                          <a:srgbClr val="004584"/>
                        </a:buClr>
                        <a:buSzTx/>
                        <a:buFontTx/>
                        <a:buNone/>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417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chemeClr val="tx1"/>
                          </a:solidFill>
                          <a:latin typeface="Calibri" panose="020F0502020204030204" pitchFamily="34" charset="0"/>
                          <a:cs typeface="Calibri" panose="020F0502020204030204" pitchFamily="34" charset="0"/>
                          <a:hlinkClick r:id="rId2"/>
                        </a:rPr>
                        <a:t>https://www.in.nrw/energie</a:t>
                      </a:r>
                      <a:endParaRPr lang="de-DE" sz="1050" b="0" noProof="0" dirty="0">
                        <a:solidFill>
                          <a:schemeClr val="tx1"/>
                        </a:solidFill>
                        <a:latin typeface="Calibri" panose="020F0502020204030204" pitchFamily="34" charset="0"/>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707034"/>
                  </a:ext>
                </a:extLst>
              </a:tr>
            </a:tbl>
          </a:graphicData>
        </a:graphic>
      </p:graphicFrame>
      <p:pic>
        <p:nvPicPr>
          <p:cNvPr id="9" name="Grafik 8" descr="Ein Bild, das Text, Haus, Screenshot, draußen enthält.&#10;&#10;Automatisch generierte Beschreibung">
            <a:extLst>
              <a:ext uri="{FF2B5EF4-FFF2-40B4-BE49-F238E27FC236}">
                <a16:creationId xmlns:a16="http://schemas.microsoft.com/office/drawing/2014/main" id="{98F1EBEF-C8C7-941D-B715-2FDBB219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39702"/>
            <a:ext cx="1439500" cy="2036017"/>
          </a:xfrm>
          <a:prstGeom prst="rect">
            <a:avLst/>
          </a:prstGeom>
          <a:ln>
            <a:solidFill>
              <a:schemeClr val="tx1">
                <a:lumMod val="65000"/>
                <a:lumOff val="35000"/>
              </a:schemeClr>
            </a:solidFill>
          </a:ln>
        </p:spPr>
      </p:pic>
      <p:sp>
        <p:nvSpPr>
          <p:cNvPr id="4" name="Datumsplatzhalter 6">
            <a:extLst>
              <a:ext uri="{FF2B5EF4-FFF2-40B4-BE49-F238E27FC236}">
                <a16:creationId xmlns:a16="http://schemas.microsoft.com/office/drawing/2014/main" id="{C3328B8E-66F8-0722-F8B1-FFE568181EFC}"/>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38947F16-208C-0071-6D1C-8DF02C0D2CD3}"/>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2679577F-FAB6-9B7A-E6CF-D6E6B44609CE}"/>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41</a:t>
            </a:fld>
            <a:endParaRPr lang="de-DE" dirty="0"/>
          </a:p>
        </p:txBody>
      </p:sp>
    </p:spTree>
    <p:extLst>
      <p:ext uri="{BB962C8B-B14F-4D97-AF65-F5344CB8AC3E}">
        <p14:creationId xmlns:p14="http://schemas.microsoft.com/office/powerpoint/2010/main" val="218524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EFRE/JTF-Programm NRW</a:t>
            </a:r>
          </a:p>
        </p:txBody>
      </p:sp>
      <p:sp>
        <p:nvSpPr>
          <p:cNvPr id="3" name="Textplatzhalter 2"/>
          <p:cNvSpPr>
            <a:spLocks noGrp="1"/>
          </p:cNvSpPr>
          <p:nvPr>
            <p:ph type="body" sz="quarter" idx="10"/>
          </p:nvPr>
        </p:nvSpPr>
        <p:spPr/>
        <p:txBody>
          <a:bodyPr/>
          <a:lstStyle/>
          <a:p>
            <a:r>
              <a:rPr lang="de-DE" dirty="0"/>
              <a:t>Themenbereiche des Förderaufrufs „</a:t>
            </a:r>
            <a:r>
              <a:rPr lang="de-DE" b="1" dirty="0" err="1"/>
              <a:t>Energie.IN.NRW</a:t>
            </a:r>
            <a:r>
              <a:rPr lang="de-DE" dirty="0"/>
              <a:t>“ (6/6) </a:t>
            </a:r>
          </a:p>
        </p:txBody>
      </p:sp>
      <p:graphicFrame>
        <p:nvGraphicFramePr>
          <p:cNvPr id="5" name="Tabelle 4"/>
          <p:cNvGraphicFramePr>
            <a:graphicFrameLocks noGrp="1"/>
          </p:cNvGraphicFramePr>
          <p:nvPr>
            <p:extLst>
              <p:ext uri="{D42A27DB-BD31-4B8C-83A1-F6EECF244321}">
                <p14:modId xmlns:p14="http://schemas.microsoft.com/office/powerpoint/2010/main" val="1127294152"/>
              </p:ext>
            </p:extLst>
          </p:nvPr>
        </p:nvGraphicFramePr>
        <p:xfrm>
          <a:off x="468312" y="1923678"/>
          <a:ext cx="8568184" cy="2736305"/>
        </p:xfrm>
        <a:graphic>
          <a:graphicData uri="http://schemas.openxmlformats.org/drawingml/2006/table">
            <a:tbl>
              <a:tblPr firstRow="1" bandRow="1">
                <a:effectLst/>
                <a:tableStyleId>{5C22544A-7EE6-4342-B048-85BDC9FD1C3A}</a:tableStyleId>
              </a:tblPr>
              <a:tblGrid>
                <a:gridCol w="6767984">
                  <a:extLst>
                    <a:ext uri="{9D8B030D-6E8A-4147-A177-3AD203B41FA5}">
                      <a16:colId xmlns:a16="http://schemas.microsoft.com/office/drawing/2014/main" val="20001"/>
                    </a:ext>
                  </a:extLst>
                </a:gridCol>
                <a:gridCol w="1800200">
                  <a:extLst>
                    <a:ext uri="{9D8B030D-6E8A-4147-A177-3AD203B41FA5}">
                      <a16:colId xmlns:a16="http://schemas.microsoft.com/office/drawing/2014/main" val="433863985"/>
                    </a:ext>
                  </a:extLst>
                </a:gridCol>
              </a:tblGrid>
              <a:tr h="588402">
                <a:tc>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r>
                        <a:rPr lang="de-DE" sz="1400" b="1" noProof="0" dirty="0">
                          <a:solidFill>
                            <a:schemeClr val="accent6">
                              <a:lumMod val="90000"/>
                              <a:lumOff val="10000"/>
                            </a:schemeClr>
                          </a:solidFill>
                          <a:latin typeface="Calibri" panose="020F0502020204030204" pitchFamily="34" charset="0"/>
                          <a:cs typeface="Calibri" panose="020F0502020204030204" pitchFamily="34" charset="0"/>
                        </a:rPr>
                        <a:t>Zielsetzungen für „Klimagerechte Gebäude, Kreislaufgerechte Baustoffe und dezentrale Sektorenkopplung “ – Teilbereich „Sektorenkopplung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
                          <a:srgbClr val="004584"/>
                        </a:buClr>
                        <a:buSzTx/>
                        <a:buFontTx/>
                        <a:buNone/>
                        <a:tabLst/>
                        <a:defRPr/>
                      </a:pPr>
                      <a:endParaRPr lang="de-DE" sz="1400" b="1" noProof="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13637"/>
                  </a:ext>
                </a:extLst>
              </a:tr>
              <a:tr h="1343731">
                <a:tc rowSpan="2">
                  <a:txBody>
                    <a:bodyPr/>
                    <a:lstStyle/>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Entwicklung der Voraussetzungen für klimaneutrale Quartiere durch Nutzung und Optimierung erneuerbarer Energiequellen sowie intelligenter Kopplung der Sektoren Strom, Wärme, Kälte und Mobilität) unter Anwendung digitaler Instrumente</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Innovationen für eine verstärkte Sektorenkopplung der Bereiche Gebäude und Mobilität (z.B. bidirektionales Laden, Ladeinfrastrukturausbau und intelligente Netze), auch unter Entwicklung und Einbindung digitaler Instrumente und Managementsysteme</a:t>
                      </a:r>
                    </a:p>
                    <a:p>
                      <a:pPr marL="177800" marR="0" lvl="0" indent="-177800" algn="l" defTabSz="914400" rtl="0" eaLnBrk="1" fontAlgn="auto" latinLnBrk="0" hangingPunct="1">
                        <a:lnSpc>
                          <a:spcPct val="100000"/>
                        </a:lnSpc>
                        <a:spcBef>
                          <a:spcPts val="0"/>
                        </a:spcBef>
                        <a:spcAft>
                          <a:spcPts val="0"/>
                        </a:spcAft>
                        <a:buClr>
                          <a:srgbClr val="004584"/>
                        </a:buClr>
                        <a:buSzTx/>
                        <a:buFont typeface="Arial" panose="020B0604020202020204" pitchFamily="34" charset="0"/>
                        <a:buChar char="•"/>
                        <a:tabLst/>
                        <a:defRPr/>
                      </a:pPr>
                      <a:r>
                        <a:rPr lang="de-DE" sz="1400" b="0" noProof="0" dirty="0">
                          <a:solidFill>
                            <a:schemeClr val="tx1"/>
                          </a:solidFill>
                          <a:latin typeface="Calibri" panose="020F0502020204030204" pitchFamily="34" charset="0"/>
                          <a:cs typeface="Calibri" panose="020F0502020204030204" pitchFamily="34" charset="0"/>
                        </a:rPr>
                        <a:t>Innovationen auf dem Weg zu einer klimagerechten Mobilität sowie für die Tank- und Ladeinfrastruktur für Wasserstoff- und batterieelektrische Fahrzeuge Integration von Fahrzeugen mit alternativen Antrieben in die Stromnetz- Infrastruktur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
                          <a:srgbClr val="004584"/>
                        </a:buClr>
                        <a:buSzTx/>
                        <a:buFontTx/>
                        <a:buNone/>
                        <a:tabLst/>
                        <a:defRPr/>
                      </a:pPr>
                      <a:endParaRPr lang="de-DE" sz="1400" b="0" noProof="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417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rgbClr val="004584"/>
                          </a:solidFill>
                          <a:latin typeface="Calibri" panose="020F0502020204030204" pitchFamily="34" charset="0"/>
                          <a:cs typeface="Calibri" panose="020F0502020204030204" pitchFamily="34" charset="0"/>
                        </a:rPr>
                        <a:t>Informationen, Einreichung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0" noProof="0" dirty="0">
                          <a:solidFill>
                            <a:schemeClr val="tx1"/>
                          </a:solidFill>
                          <a:latin typeface="Calibri" panose="020F0502020204030204" pitchFamily="34" charset="0"/>
                          <a:cs typeface="Calibri" panose="020F0502020204030204" pitchFamily="34" charset="0"/>
                          <a:hlinkClick r:id="rId2"/>
                        </a:rPr>
                        <a:t>https://www.in.nrw/energie</a:t>
                      </a:r>
                      <a:endParaRPr lang="de-DE" sz="1050" b="0" noProof="0" dirty="0">
                        <a:solidFill>
                          <a:schemeClr val="tx1"/>
                        </a:solidFill>
                        <a:latin typeface="Calibri" panose="020F0502020204030204" pitchFamily="34" charset="0"/>
                        <a:cs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707034"/>
                  </a:ext>
                </a:extLst>
              </a:tr>
            </a:tbl>
          </a:graphicData>
        </a:graphic>
      </p:graphicFrame>
      <p:pic>
        <p:nvPicPr>
          <p:cNvPr id="9" name="Grafik 8" descr="Ein Bild, das Text, Haus, Screenshot, draußen enthält.&#10;&#10;Automatisch generierte Beschreibung">
            <a:extLst>
              <a:ext uri="{FF2B5EF4-FFF2-40B4-BE49-F238E27FC236}">
                <a16:creationId xmlns:a16="http://schemas.microsoft.com/office/drawing/2014/main" id="{98F1EBEF-C8C7-941D-B715-2FDBB219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39702"/>
            <a:ext cx="1439500" cy="2036017"/>
          </a:xfrm>
          <a:prstGeom prst="rect">
            <a:avLst/>
          </a:prstGeom>
          <a:ln>
            <a:solidFill>
              <a:schemeClr val="tx1">
                <a:lumMod val="65000"/>
                <a:lumOff val="35000"/>
              </a:schemeClr>
            </a:solidFill>
          </a:ln>
        </p:spPr>
      </p:pic>
      <p:sp>
        <p:nvSpPr>
          <p:cNvPr id="4" name="Datumsplatzhalter 6">
            <a:extLst>
              <a:ext uri="{FF2B5EF4-FFF2-40B4-BE49-F238E27FC236}">
                <a16:creationId xmlns:a16="http://schemas.microsoft.com/office/drawing/2014/main" id="{8F0B1453-76A2-E9FA-60B2-116D7EB2A43B}"/>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4659D7F6-2F0E-D609-4F4F-9616F6FED70E}"/>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CA407F47-B19F-3F8C-149C-F91E0EDC4939}"/>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42</a:t>
            </a:fld>
            <a:endParaRPr lang="de-DE" dirty="0"/>
          </a:p>
        </p:txBody>
      </p:sp>
    </p:spTree>
    <p:extLst>
      <p:ext uri="{BB962C8B-B14F-4D97-AF65-F5344CB8AC3E}">
        <p14:creationId xmlns:p14="http://schemas.microsoft.com/office/powerpoint/2010/main" val="1146420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Anhang</a:t>
            </a:r>
          </a:p>
        </p:txBody>
      </p:sp>
      <p:sp>
        <p:nvSpPr>
          <p:cNvPr id="3" name="Textplatzhalter 2"/>
          <p:cNvSpPr>
            <a:spLocks noGrp="1"/>
          </p:cNvSpPr>
          <p:nvPr>
            <p:ph type="body" sz="quarter" idx="10"/>
          </p:nvPr>
        </p:nvSpPr>
        <p:spPr/>
        <p:txBody>
          <a:bodyPr/>
          <a:lstStyle/>
          <a:p>
            <a:r>
              <a:rPr lang="de-DE" dirty="0"/>
              <a:t>Quellen</a:t>
            </a:r>
          </a:p>
        </p:txBody>
      </p:sp>
      <p:sp>
        <p:nvSpPr>
          <p:cNvPr id="5" name="Datumsplatzhalter 6">
            <a:extLst>
              <a:ext uri="{FF2B5EF4-FFF2-40B4-BE49-F238E27FC236}">
                <a16:creationId xmlns:a16="http://schemas.microsoft.com/office/drawing/2014/main" id="{1339774A-1E57-6B81-F2B0-4BCC45549A64}"/>
              </a:ext>
            </a:extLst>
          </p:cNvPr>
          <p:cNvSpPr>
            <a:spLocks noGrp="1"/>
          </p:cNvSpPr>
          <p:nvPr>
            <p:ph type="dt" sz="half" idx="2"/>
          </p:nvPr>
        </p:nvSpPr>
        <p:spPr>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66594669-30DB-3BE8-1C64-FA648D8DA872}"/>
              </a:ext>
            </a:extLst>
          </p:cNvPr>
          <p:cNvSpPr>
            <a:spLocks noGrp="1"/>
          </p:cNvSpPr>
          <p:nvPr>
            <p:ph type="ftr" sz="quarter" idx="3"/>
          </p:nvPr>
        </p:nvSpPr>
        <p:spPr>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4E8730C1-25C9-3ADA-6634-CEF923D8C9C4}"/>
              </a:ext>
            </a:extLst>
          </p:cNvPr>
          <p:cNvSpPr>
            <a:spLocks noGrp="1"/>
          </p:cNvSpPr>
          <p:nvPr>
            <p:ph type="sldNum" sz="quarter" idx="4"/>
          </p:nvPr>
        </p:nvSpPr>
        <p:spPr>
          <a:prstGeom prst="rect">
            <a:avLst/>
          </a:prstGeom>
        </p:spPr>
        <p:txBody>
          <a:bodyPr rIns="108000"/>
          <a:lstStyle/>
          <a:p>
            <a:fld id="{451AA64C-E0B0-46F1-8CD3-03730F1A5CF9}" type="slidenum">
              <a:rPr lang="de-DE" smtClean="0"/>
              <a:pPr/>
              <a:t>43</a:t>
            </a:fld>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874013212"/>
              </p:ext>
            </p:extLst>
          </p:nvPr>
        </p:nvGraphicFramePr>
        <p:xfrm>
          <a:off x="539552" y="1779662"/>
          <a:ext cx="8352928" cy="2632954"/>
        </p:xfrm>
        <a:graphic>
          <a:graphicData uri="http://schemas.openxmlformats.org/drawingml/2006/table">
            <a:tbl>
              <a:tblPr bandRow="1">
                <a:tableStyleId>{2D5ABB26-0587-4C30-8999-92F81FD0307C}</a:tableStyleId>
              </a:tblPr>
              <a:tblGrid>
                <a:gridCol w="1440160">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884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rgbClr val="04368F"/>
                          </a:solidFill>
                          <a:latin typeface="Calibri" panose="020F0502020204030204" pitchFamily="34" charset="0"/>
                          <a:cs typeface="Calibri" panose="020F0502020204030204" pitchFamily="34" charset="0"/>
                        </a:rPr>
                        <a:t>Partnerschafts-vereinbarung</a:t>
                      </a:r>
                    </a:p>
                    <a:p>
                      <a:endParaRPr lang="de-DE" sz="1400" dirty="0">
                        <a:solidFill>
                          <a:srgbClr val="004584"/>
                        </a:solidFill>
                        <a:latin typeface="Calibri" panose="020F0502020204030204" pitchFamily="34" charset="0"/>
                        <a:cs typeface="Calibri" panose="020F0502020204030204" pitchFamily="34" charset="0"/>
                      </a:endParaRPr>
                    </a:p>
                  </a:txBody>
                  <a:tcPr/>
                </a:tc>
                <a:tc>
                  <a:txBody>
                    <a:bodyPr/>
                    <a:lstStyle/>
                    <a:p>
                      <a:r>
                        <a:rPr lang="de-DE" sz="1400" dirty="0">
                          <a:latin typeface="Calibri" panose="020F0502020204030204" pitchFamily="34" charset="0"/>
                          <a:cs typeface="Calibri" panose="020F0502020204030204" pitchFamily="34" charset="0"/>
                        </a:rPr>
                        <a:t>Partnerschaftsvereinbarung der Bundesrepublik Deutschland und der Europäischen Kommission für die Umsetzung der Strukturfonds gemäß Dachverordnung EU 2021/1060</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für die Förderperiode 2021–2027</a:t>
                      </a:r>
                    </a:p>
                    <a:p>
                      <a:r>
                        <a:rPr lang="de-DE" sz="1400" dirty="0">
                          <a:latin typeface="Calibri" panose="020F0502020204030204" pitchFamily="34" charset="0"/>
                          <a:cs typeface="Calibri" panose="020F0502020204030204" pitchFamily="34" charset="0"/>
                        </a:rPr>
                        <a:t>(CCI 2021DE16FFPA001 Genehmigte Fassung vom 19. April 2022)</a:t>
                      </a:r>
                    </a:p>
                    <a:p>
                      <a:r>
                        <a:rPr lang="de-DE" sz="1400" dirty="0">
                          <a:latin typeface="Calibri" panose="020F0502020204030204" pitchFamily="34" charset="0"/>
                          <a:cs typeface="Calibri" panose="020F0502020204030204" pitchFamily="34" charset="0"/>
                        </a:rPr>
                        <a:t>Seiten 80 bis 83</a:t>
                      </a:r>
                    </a:p>
                  </a:txBody>
                  <a:tcPr/>
                </a:tc>
                <a:extLst>
                  <a:ext uri="{0D108BD9-81ED-4DB2-BD59-A6C34878D82A}">
                    <a16:rowId xmlns:a16="http://schemas.microsoft.com/office/drawing/2014/main" val="10000"/>
                  </a:ext>
                </a:extLst>
              </a:tr>
              <a:tr h="261269">
                <a:tc>
                  <a:txBody>
                    <a:bodyPr/>
                    <a:lstStyle/>
                    <a:p>
                      <a:endParaRPr lang="de-DE" sz="900" dirty="0">
                        <a:solidFill>
                          <a:srgbClr val="004584"/>
                        </a:solidFill>
                        <a:latin typeface="Calibri" panose="020F0502020204030204" pitchFamily="34" charset="0"/>
                        <a:cs typeface="Calibri" panose="020F0502020204030204" pitchFamily="34" charset="0"/>
                      </a:endParaRPr>
                    </a:p>
                  </a:txBody>
                  <a:tcPr/>
                </a:tc>
                <a:tc>
                  <a:txBody>
                    <a:bodyPr/>
                    <a:lstStyle/>
                    <a:p>
                      <a:r>
                        <a:rPr lang="de-DE" sz="900" dirty="0">
                          <a:latin typeface="Calibri" panose="020F0502020204030204" pitchFamily="34" charset="0"/>
                          <a:cs typeface="Calibri" panose="020F0502020204030204" pitchFamily="34" charset="0"/>
                          <a:hlinkClick r:id="rId2"/>
                        </a:rPr>
                        <a:t>https://</a:t>
                      </a:r>
                      <a:r>
                        <a:rPr lang="de-DE" sz="1000" dirty="0">
                          <a:latin typeface="Calibri" panose="020F0502020204030204" pitchFamily="34" charset="0"/>
                          <a:cs typeface="Calibri" panose="020F0502020204030204" pitchFamily="34" charset="0"/>
                          <a:hlinkClick r:id="rId2"/>
                        </a:rPr>
                        <a:t>www.bmwk.de/Redaktion/DE/Downloads/P-R/Partnerschaftsvereinbarung%20DEU-EU-KOM%20zur%20FP%202021-2027.pdf</a:t>
                      </a:r>
                      <a:r>
                        <a:rPr lang="de-DE" sz="900" dirty="0">
                          <a:latin typeface="Calibri" panose="020F0502020204030204" pitchFamily="34" charset="0"/>
                          <a:cs typeface="Calibri" panose="020F0502020204030204" pitchFamily="34" charset="0"/>
                          <a:hlinkClick r:id="rId2"/>
                        </a:rPr>
                        <a:t>?__blob=publicationFile&amp;v=8</a:t>
                      </a:r>
                      <a:endParaRPr lang="de-DE"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522043">
                <a:tc>
                  <a:txBody>
                    <a:bodyPr/>
                    <a:lstStyle/>
                    <a:p>
                      <a:r>
                        <a:rPr lang="de-DE" sz="1400" dirty="0">
                          <a:solidFill>
                            <a:srgbClr val="004584"/>
                          </a:solidFill>
                          <a:latin typeface="Calibri" panose="020F0502020204030204" pitchFamily="34" charset="0"/>
                          <a:cs typeface="Calibri" panose="020F0502020204030204" pitchFamily="34" charset="0"/>
                        </a:rPr>
                        <a:t>DG Budget</a:t>
                      </a:r>
                    </a:p>
                  </a:txBody>
                  <a:tcPr/>
                </a:tc>
                <a:tc>
                  <a:txBody>
                    <a:bodyPr/>
                    <a:lstStyle/>
                    <a:p>
                      <a:pPr marL="0" algn="l" defTabSz="914400" rtl="0" eaLnBrk="1" latinLnBrk="0" hangingPunct="1"/>
                      <a:r>
                        <a:rPr lang="en-US" sz="1400" kern="1200" dirty="0">
                          <a:solidFill>
                            <a:schemeClr val="tx1"/>
                          </a:solidFill>
                          <a:latin typeface="Calibri" panose="020F0502020204030204" pitchFamily="34" charset="0"/>
                          <a:ea typeface="+mn-ea"/>
                          <a:cs typeface="Calibri" panose="020F0502020204030204" pitchFamily="34" charset="0"/>
                        </a:rPr>
                        <a:t>The EU’s 2021-2027 long-term Budget and </a:t>
                      </a:r>
                      <a:r>
                        <a:rPr lang="en-US" sz="1400" kern="1200" dirty="0" err="1">
                          <a:solidFill>
                            <a:schemeClr val="tx1"/>
                          </a:solidFill>
                          <a:latin typeface="Calibri" panose="020F0502020204030204" pitchFamily="34" charset="0"/>
                          <a:ea typeface="+mn-ea"/>
                          <a:cs typeface="Calibri" panose="020F0502020204030204" pitchFamily="34" charset="0"/>
                        </a:rPr>
                        <a:t>NextGenerationEU</a:t>
                      </a:r>
                      <a:r>
                        <a:rPr lang="en-US" sz="1400" kern="1200" dirty="0">
                          <a:solidFill>
                            <a:schemeClr val="tx1"/>
                          </a:solidFill>
                          <a:latin typeface="Calibri" panose="020F0502020204030204" pitchFamily="34" charset="0"/>
                          <a:ea typeface="+mn-ea"/>
                          <a:cs typeface="Calibri" panose="020F0502020204030204" pitchFamily="34" charset="0"/>
                        </a:rPr>
                        <a:t>, FACTS AND FIGURES</a:t>
                      </a:r>
                      <a:br>
                        <a:rPr lang="en-US" sz="1400" kern="1200" dirty="0">
                          <a:solidFill>
                            <a:schemeClr val="tx1"/>
                          </a:solidFill>
                          <a:latin typeface="Calibri" panose="020F0502020204030204" pitchFamily="34" charset="0"/>
                          <a:ea typeface="+mn-ea"/>
                          <a:cs typeface="Calibri" panose="020F0502020204030204" pitchFamily="34" charset="0"/>
                        </a:rPr>
                      </a:br>
                      <a:r>
                        <a:rPr lang="en-US" sz="1400" kern="1200" dirty="0">
                          <a:solidFill>
                            <a:schemeClr val="tx1"/>
                          </a:solidFill>
                          <a:latin typeface="Calibri" panose="020F0502020204030204" pitchFamily="34" charset="0"/>
                          <a:ea typeface="+mn-ea"/>
                          <a:cs typeface="Calibri" panose="020F0502020204030204" pitchFamily="34" charset="0"/>
                        </a:rPr>
                        <a:t>(DG Budget, Publications Office of the European Union, 2021)</a:t>
                      </a:r>
                      <a:endParaRPr lang="de-DE" sz="140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r>
                        <a:rPr lang="de-DE" sz="1400" kern="1200" dirty="0">
                          <a:solidFill>
                            <a:schemeClr val="tx1"/>
                          </a:solidFill>
                          <a:latin typeface="Calibri" panose="020F0502020204030204" pitchFamily="34" charset="0"/>
                          <a:ea typeface="+mn-ea"/>
                          <a:cs typeface="Calibri" panose="020F0502020204030204" pitchFamily="34" charset="0"/>
                        </a:rPr>
                        <a:t>Seiten</a:t>
                      </a:r>
                      <a:r>
                        <a:rPr lang="de-DE" sz="1400" kern="1200" baseline="0" dirty="0">
                          <a:solidFill>
                            <a:schemeClr val="tx1"/>
                          </a:solidFill>
                          <a:latin typeface="Calibri" panose="020F0502020204030204" pitchFamily="34" charset="0"/>
                          <a:ea typeface="+mn-ea"/>
                          <a:cs typeface="Calibri" panose="020F0502020204030204" pitchFamily="34" charset="0"/>
                        </a:rPr>
                        <a:t> 54, 55</a:t>
                      </a:r>
                      <a:endParaRPr lang="en-US" sz="1400" kern="120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2"/>
                  </a:ext>
                </a:extLst>
              </a:tr>
              <a:tr h="346954">
                <a:tc>
                  <a:txBody>
                    <a:bodyPr/>
                    <a:lstStyle/>
                    <a:p>
                      <a:endParaRPr lang="de-DE" sz="900" dirty="0">
                        <a:solidFill>
                          <a:srgbClr val="004584"/>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hlinkClick r:id="rId3"/>
                        </a:rPr>
                        <a:t>https://data.europa.eu/doi/10.2761/808559</a:t>
                      </a:r>
                      <a:endParaRPr lang="de-DE"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5903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9F605D-7C60-06B8-CFA6-D0C61E0AC2BC}"/>
              </a:ext>
            </a:extLst>
          </p:cNvPr>
          <p:cNvSpPr txBox="1"/>
          <p:nvPr/>
        </p:nvSpPr>
        <p:spPr>
          <a:xfrm>
            <a:off x="6588224" y="3291830"/>
            <a:ext cx="1656184" cy="769441"/>
          </a:xfrm>
          <a:prstGeom prst="rect">
            <a:avLst/>
          </a:prstGeom>
          <a:noFill/>
        </p:spPr>
        <p:txBody>
          <a:bodyPr wrap="square">
            <a:spAutoFit/>
          </a:bodyPr>
          <a:lstStyle/>
          <a:p>
            <a:pPr eaLnBrk="1" hangingPunct="1"/>
            <a:r>
              <a:rPr lang="en-IE" altLang="en-US" sz="1100" dirty="0" err="1">
                <a:latin typeface="Calibri" panose="020F0502020204030204" pitchFamily="34" charset="0"/>
                <a:cs typeface="Calibri" panose="020F0502020204030204" pitchFamily="34" charset="0"/>
              </a:rPr>
              <a:t>Dr.</a:t>
            </a:r>
            <a:r>
              <a:rPr lang="en-IE" altLang="en-US" sz="1100" dirty="0">
                <a:latin typeface="Calibri" panose="020F0502020204030204" pitchFamily="34" charset="0"/>
                <a:cs typeface="Calibri" panose="020F0502020204030204" pitchFamily="34" charset="0"/>
              </a:rPr>
              <a:t> Uwe Birk</a:t>
            </a:r>
          </a:p>
          <a:p>
            <a:pPr eaLnBrk="1" hangingPunct="1"/>
            <a:r>
              <a:rPr lang="en-IE" altLang="en-US" sz="1100" dirty="0">
                <a:latin typeface="Calibri" panose="020F0502020204030204" pitchFamily="34" charset="0"/>
                <a:cs typeface="Calibri" panose="020F0502020204030204" pitchFamily="34" charset="0"/>
              </a:rPr>
              <a:t>bi@zenit.de </a:t>
            </a:r>
          </a:p>
          <a:p>
            <a:pPr eaLnBrk="1" hangingPunct="1"/>
            <a:r>
              <a:rPr lang="en-IE" altLang="en-US" sz="1100" dirty="0">
                <a:latin typeface="Calibri" panose="020F0502020204030204" pitchFamily="34" charset="0"/>
                <a:cs typeface="Calibri" panose="020F0502020204030204" pitchFamily="34" charset="0"/>
              </a:rPr>
              <a:t>0208 3000 4-49</a:t>
            </a:r>
          </a:p>
          <a:p>
            <a:pPr eaLnBrk="1" hangingPunct="1"/>
            <a:r>
              <a:rPr lang="en-IE" altLang="en-US" sz="1100" dirty="0">
                <a:solidFill>
                  <a:srgbClr val="FFFFFF"/>
                </a:solidFill>
                <a:latin typeface="Myriad Pro Light" pitchFamily="34" charset="0"/>
                <a:hlinkClick r:id="rId2"/>
              </a:rPr>
              <a:t>www.synergien-nrw.de</a:t>
            </a:r>
            <a:endParaRPr lang="en-IE" altLang="en-US" sz="1100" dirty="0">
              <a:solidFill>
                <a:srgbClr val="FFFFFF"/>
              </a:solidFill>
              <a:latin typeface="Myriad Pro Light" pitchFamily="34" charset="0"/>
            </a:endParaRPr>
          </a:p>
        </p:txBody>
      </p:sp>
    </p:spTree>
    <p:extLst>
      <p:ext uri="{BB962C8B-B14F-4D97-AF65-F5344CB8AC3E}">
        <p14:creationId xmlns:p14="http://schemas.microsoft.com/office/powerpoint/2010/main" val="214740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Union</a:t>
            </a:r>
          </a:p>
        </p:txBody>
      </p:sp>
      <p:sp>
        <p:nvSpPr>
          <p:cNvPr id="3" name="Textplatzhalter 2"/>
          <p:cNvSpPr>
            <a:spLocks noGrp="1"/>
          </p:cNvSpPr>
          <p:nvPr>
            <p:ph type="body" sz="quarter" idx="10"/>
          </p:nvPr>
        </p:nvSpPr>
        <p:spPr/>
        <p:txBody>
          <a:bodyPr/>
          <a:lstStyle/>
          <a:p>
            <a:r>
              <a:rPr lang="de-DE" dirty="0"/>
              <a:t>Abkürzungen </a:t>
            </a:r>
            <a:r>
              <a:rPr lang="de-DE" b="0" dirty="0"/>
              <a:t>(Englisch – Deutsch)</a:t>
            </a:r>
            <a:endParaRPr lang="de-DE" sz="2000" b="0" i="1" dirty="0">
              <a:solidFill>
                <a:schemeClr val="bg1">
                  <a:lumMod val="50000"/>
                </a:schemeClr>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1615670657"/>
              </p:ext>
            </p:extLst>
          </p:nvPr>
        </p:nvGraphicFramePr>
        <p:xfrm>
          <a:off x="467544" y="1635648"/>
          <a:ext cx="8424935" cy="2682240"/>
        </p:xfrm>
        <a:graphic>
          <a:graphicData uri="http://schemas.openxmlformats.org/drawingml/2006/table">
            <a:tbl>
              <a:tblPr bandRow="1">
                <a:effectLst/>
                <a:tableStyleId>{5C22544A-7EE6-4342-B048-85BDC9FD1C3A}</a:tableStyleId>
              </a:tblPr>
              <a:tblGrid>
                <a:gridCol w="792088">
                  <a:extLst>
                    <a:ext uri="{9D8B030D-6E8A-4147-A177-3AD203B41FA5}">
                      <a16:colId xmlns:a16="http://schemas.microsoft.com/office/drawing/2014/main" val="20000"/>
                    </a:ext>
                  </a:extLst>
                </a:gridCol>
                <a:gridCol w="3649338">
                  <a:extLst>
                    <a:ext uri="{9D8B030D-6E8A-4147-A177-3AD203B41FA5}">
                      <a16:colId xmlns:a16="http://schemas.microsoft.com/office/drawing/2014/main" val="20001"/>
                    </a:ext>
                  </a:extLst>
                </a:gridCol>
                <a:gridCol w="3983509">
                  <a:extLst>
                    <a:ext uri="{9D8B030D-6E8A-4147-A177-3AD203B41FA5}">
                      <a16:colId xmlns:a16="http://schemas.microsoft.com/office/drawing/2014/main" val="20002"/>
                    </a:ext>
                  </a:extLst>
                </a:gridCol>
              </a:tblGrid>
              <a:tr h="229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ARF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Recovery and Resilience Facility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Aufbau- und Resilienzfazilität</a:t>
                      </a:r>
                      <a:endParaRPr lang="en-GB" sz="1400" b="0" i="1"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01285"/>
                  </a:ext>
                </a:extLst>
              </a:tr>
              <a:tr h="229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CEF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dirty="0">
                          <a:solidFill>
                            <a:schemeClr val="tx1"/>
                          </a:solidFill>
                          <a:latin typeface="Calibri" panose="020F0502020204030204" pitchFamily="34" charset="0"/>
                          <a:cs typeface="Calibri" panose="020F0502020204030204" pitchFamily="34" charset="0"/>
                        </a:rPr>
                        <a:t>Connecting Europe Facility</a:t>
                      </a:r>
                      <a:endParaRPr lang="en-US" sz="1400" b="0" i="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err="1">
                          <a:solidFill>
                            <a:schemeClr val="tx1"/>
                          </a:solidFill>
                          <a:latin typeface="Calibri" panose="020F0502020204030204" pitchFamily="34" charset="0"/>
                          <a:cs typeface="Calibri" panose="020F0502020204030204" pitchFamily="34" charset="0"/>
                        </a:rPr>
                        <a:t>Fazilität</a:t>
                      </a:r>
                      <a:r>
                        <a:rPr lang="en-US" sz="1400" b="0" i="0" dirty="0">
                          <a:solidFill>
                            <a:schemeClr val="tx1"/>
                          </a:solidFill>
                          <a:latin typeface="Calibri" panose="020F0502020204030204" pitchFamily="34" charset="0"/>
                          <a:cs typeface="Calibri" panose="020F0502020204030204" pitchFamily="34" charset="0"/>
                        </a:rPr>
                        <a:t> „Connecting Europe“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9497">
                <a:tc>
                  <a:txBody>
                    <a:bodyPr/>
                    <a:lstStyle/>
                    <a:p>
                      <a:pPr algn="l"/>
                      <a:r>
                        <a:rPr lang="de-DE" sz="1400" b="0" i="0" dirty="0">
                          <a:solidFill>
                            <a:schemeClr val="accent6">
                              <a:lumMod val="90000"/>
                              <a:lumOff val="10000"/>
                            </a:schemeClr>
                          </a:solidFill>
                          <a:latin typeface="Calibri" panose="020F0502020204030204" pitchFamily="34" charset="0"/>
                          <a:cs typeface="Calibri" panose="020F0502020204030204" pitchFamily="34" charset="0"/>
                        </a:rPr>
                        <a:t>CINEA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en-US" sz="1400" b="0" i="1" dirty="0">
                          <a:solidFill>
                            <a:schemeClr val="tx1"/>
                          </a:solidFill>
                          <a:latin typeface="Calibri" panose="020F0502020204030204" pitchFamily="34" charset="0"/>
                          <a:cs typeface="Calibri" panose="020F0502020204030204" pitchFamily="34" charset="0"/>
                        </a:rPr>
                        <a:t>European Climate Infrastructure and Environment Executive Agency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i="0" dirty="0">
                          <a:solidFill>
                            <a:schemeClr val="tx1"/>
                          </a:solidFill>
                          <a:latin typeface="Calibri" panose="020F0502020204030204" pitchFamily="34" charset="0"/>
                          <a:cs typeface="Calibri" panose="020F0502020204030204" pitchFamily="34" charset="0"/>
                        </a:rPr>
                        <a:t>Europäische Exekutivagentur für Klima, Infrastruktur und Umwelt</a:t>
                      </a:r>
                      <a:endParaRPr lang="en-US" sz="1400" b="0" i="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4960093"/>
                  </a:ext>
                </a:extLst>
              </a:tr>
              <a:tr h="38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COSME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solidFill>
                            <a:schemeClr val="tx1"/>
                          </a:solidFill>
                          <a:latin typeface="Calibri" panose="020F0502020204030204" pitchFamily="34" charset="0"/>
                          <a:cs typeface="Calibri" panose="020F0502020204030204" pitchFamily="34" charset="0"/>
                        </a:rPr>
                        <a:t>Competitiveness of Enterprises and Small and Medium-sized Enterprises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latin typeface="Calibri" panose="020F0502020204030204" pitchFamily="34" charset="0"/>
                          <a:ea typeface="+mn-ea"/>
                          <a:cs typeface="Calibri" panose="020F0502020204030204" pitchFamily="34" charset="0"/>
                        </a:rPr>
                        <a:t>(</a:t>
                      </a:r>
                      <a:r>
                        <a:rPr lang="en-US" sz="1400" b="0" i="0" kern="1200" dirty="0" err="1">
                          <a:solidFill>
                            <a:schemeClr val="tx1"/>
                          </a:solidFill>
                          <a:latin typeface="Calibri" panose="020F0502020204030204" pitchFamily="34" charset="0"/>
                          <a:ea typeface="+mn-ea"/>
                          <a:cs typeface="Calibri" panose="020F0502020204030204" pitchFamily="34" charset="0"/>
                        </a:rPr>
                        <a:t>jetzt</a:t>
                      </a:r>
                      <a:r>
                        <a:rPr lang="en-US" sz="1400" b="0" i="0" kern="1200" dirty="0">
                          <a:solidFill>
                            <a:schemeClr val="tx1"/>
                          </a:solidFill>
                          <a:latin typeface="Calibri" panose="020F0502020204030204" pitchFamily="34" charset="0"/>
                          <a:ea typeface="+mn-ea"/>
                          <a:cs typeface="Calibri" panose="020F0502020204030204" pitchFamily="34" charset="0"/>
                        </a:rPr>
                        <a:t> </a:t>
                      </a:r>
                      <a:r>
                        <a:rPr lang="en-US" sz="1400" b="0" i="0" kern="1200" dirty="0" err="1">
                          <a:solidFill>
                            <a:schemeClr val="tx1"/>
                          </a:solidFill>
                          <a:latin typeface="Calibri" panose="020F0502020204030204" pitchFamily="34" charset="0"/>
                          <a:ea typeface="+mn-ea"/>
                          <a:cs typeface="Calibri" panose="020F0502020204030204" pitchFamily="34" charset="0"/>
                        </a:rPr>
                        <a:t>Binnenmarktprogramm</a:t>
                      </a:r>
                      <a:r>
                        <a:rPr lang="en-US" sz="1400" b="0" i="0" kern="1200" dirty="0">
                          <a:solidFill>
                            <a:schemeClr val="tx1"/>
                          </a:solidFill>
                          <a:latin typeface="Calibri" panose="020F0502020204030204" pitchFamily="34" charset="0"/>
                          <a:ea typeface="+mn-ea"/>
                          <a:cs typeface="Calibri" panose="020F0502020204030204" pitchFamily="34" charset="0"/>
                        </a:rPr>
                        <a:t>, </a:t>
                      </a:r>
                      <a:r>
                        <a:rPr lang="en-US" sz="1400" b="0" i="0" kern="1200" dirty="0" err="1">
                          <a:solidFill>
                            <a:schemeClr val="tx1"/>
                          </a:solidFill>
                          <a:latin typeface="Calibri" panose="020F0502020204030204" pitchFamily="34" charset="0"/>
                          <a:ea typeface="+mn-ea"/>
                          <a:cs typeface="Calibri" panose="020F0502020204030204" pitchFamily="34" charset="0"/>
                        </a:rPr>
                        <a:t>siehe</a:t>
                      </a:r>
                      <a:r>
                        <a:rPr lang="en-US" sz="1400" b="0" i="0" kern="1200" dirty="0">
                          <a:solidFill>
                            <a:schemeClr val="tx1"/>
                          </a:solidFill>
                          <a:latin typeface="Calibri" panose="020F0502020204030204" pitchFamily="34" charset="0"/>
                          <a:ea typeface="+mn-ea"/>
                          <a:cs typeface="Calibri" panose="020F0502020204030204" pitchFamily="34" charset="0"/>
                        </a:rPr>
                        <a:t> SMP)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EAGF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noProof="0" dirty="0">
                          <a:solidFill>
                            <a:schemeClr val="tx1"/>
                          </a:solidFill>
                          <a:latin typeface="Calibri" panose="020F0502020204030204" pitchFamily="34" charset="0"/>
                          <a:ea typeface="+mn-ea"/>
                          <a:cs typeface="Calibri" panose="020F0502020204030204" pitchFamily="34" charset="0"/>
                        </a:rPr>
                        <a:t>European Agricultural Guarantee Fund</a:t>
                      </a: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Europäischer Garantiefonds für die Landwirtschaft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(EGFL)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89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EAFRD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noProof="0" dirty="0">
                          <a:solidFill>
                            <a:schemeClr val="tx1"/>
                          </a:solidFill>
                          <a:latin typeface="Calibri" panose="020F0502020204030204" pitchFamily="34" charset="0"/>
                          <a:cs typeface="Calibri" panose="020F0502020204030204" pitchFamily="34" charset="0"/>
                        </a:rPr>
                        <a:t>European Agricultural Fund for Rural Development</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tx1"/>
                          </a:solidFill>
                          <a:latin typeface="Calibri" panose="020F0502020204030204" pitchFamily="34" charset="0"/>
                          <a:cs typeface="Calibri" panose="020F0502020204030204" pitchFamily="34" charset="0"/>
                        </a:rPr>
                        <a:t>Europäischer Landwirtschaftsfonds für die Entwicklung des ländlichen Raums (ELER)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5" name="Datumsplatzhalter 6">
            <a:extLst>
              <a:ext uri="{FF2B5EF4-FFF2-40B4-BE49-F238E27FC236}">
                <a16:creationId xmlns:a16="http://schemas.microsoft.com/office/drawing/2014/main" id="{557C6C33-335C-2FC0-B6CE-9C7F68C76858}"/>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C72F8C51-9700-E2F5-BBA5-BFCE2B652C3F}"/>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A78D404F-FE8B-925B-CF2B-90233DEFD086}"/>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5</a:t>
            </a:fld>
            <a:endParaRPr lang="de-DE" dirty="0"/>
          </a:p>
        </p:txBody>
      </p:sp>
    </p:spTree>
    <p:extLst>
      <p:ext uri="{BB962C8B-B14F-4D97-AF65-F5344CB8AC3E}">
        <p14:creationId xmlns:p14="http://schemas.microsoft.com/office/powerpoint/2010/main" val="115002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Union</a:t>
            </a:r>
          </a:p>
        </p:txBody>
      </p:sp>
      <p:sp>
        <p:nvSpPr>
          <p:cNvPr id="3" name="Textplatzhalter 2"/>
          <p:cNvSpPr>
            <a:spLocks noGrp="1"/>
          </p:cNvSpPr>
          <p:nvPr>
            <p:ph type="body" sz="quarter" idx="10"/>
          </p:nvPr>
        </p:nvSpPr>
        <p:spPr/>
        <p:txBody>
          <a:bodyPr/>
          <a:lstStyle/>
          <a:p>
            <a:r>
              <a:rPr lang="de-DE" dirty="0"/>
              <a:t>Abkürzungen </a:t>
            </a:r>
            <a:r>
              <a:rPr lang="de-DE" b="0" dirty="0"/>
              <a:t>(Englisch – Deutsch)</a:t>
            </a:r>
            <a:endParaRPr lang="de-DE" sz="2000" b="0" i="1" dirty="0">
              <a:solidFill>
                <a:schemeClr val="bg1">
                  <a:lumMod val="50000"/>
                </a:schemeClr>
              </a:solidFill>
            </a:endParaRPr>
          </a:p>
        </p:txBody>
      </p:sp>
      <p:graphicFrame>
        <p:nvGraphicFramePr>
          <p:cNvPr id="8" name="Tabelle 7">
            <a:extLst>
              <a:ext uri="{FF2B5EF4-FFF2-40B4-BE49-F238E27FC236}">
                <a16:creationId xmlns:a16="http://schemas.microsoft.com/office/drawing/2014/main" id="{395B988C-79D6-B9BD-308E-0D1B8817E47B}"/>
              </a:ext>
            </a:extLst>
          </p:cNvPr>
          <p:cNvGraphicFramePr>
            <a:graphicFrameLocks noGrp="1"/>
          </p:cNvGraphicFramePr>
          <p:nvPr>
            <p:extLst>
              <p:ext uri="{D42A27DB-BD31-4B8C-83A1-F6EECF244321}">
                <p14:modId xmlns:p14="http://schemas.microsoft.com/office/powerpoint/2010/main" val="1351065520"/>
              </p:ext>
            </p:extLst>
          </p:nvPr>
        </p:nvGraphicFramePr>
        <p:xfrm>
          <a:off x="467542" y="1635648"/>
          <a:ext cx="8424937" cy="3078480"/>
        </p:xfrm>
        <a:graphic>
          <a:graphicData uri="http://schemas.openxmlformats.org/drawingml/2006/table">
            <a:tbl>
              <a:tblPr bandRow="1">
                <a:effectLst/>
                <a:tableStyleId>{5C22544A-7EE6-4342-B048-85BDC9FD1C3A}</a:tableStyleId>
              </a:tblPr>
              <a:tblGrid>
                <a:gridCol w="792090">
                  <a:extLst>
                    <a:ext uri="{9D8B030D-6E8A-4147-A177-3AD203B41FA5}">
                      <a16:colId xmlns:a16="http://schemas.microsoft.com/office/drawing/2014/main" val="20000"/>
                    </a:ext>
                  </a:extLst>
                </a:gridCol>
                <a:gridCol w="3649338">
                  <a:extLst>
                    <a:ext uri="{9D8B030D-6E8A-4147-A177-3AD203B41FA5}">
                      <a16:colId xmlns:a16="http://schemas.microsoft.com/office/drawing/2014/main" val="20001"/>
                    </a:ext>
                  </a:extLst>
                </a:gridCol>
                <a:gridCol w="3983509">
                  <a:extLst>
                    <a:ext uri="{9D8B030D-6E8A-4147-A177-3AD203B41FA5}">
                      <a16:colId xmlns:a16="http://schemas.microsoft.com/office/drawing/2014/main" val="20002"/>
                    </a:ext>
                  </a:extLst>
                </a:gridCol>
              </a:tblGrid>
              <a:tr h="24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accent6">
                              <a:lumMod val="90000"/>
                              <a:lumOff val="10000"/>
                            </a:schemeClr>
                          </a:solidFill>
                          <a:latin typeface="Calibri" panose="020F0502020204030204" pitchFamily="34" charset="0"/>
                          <a:ea typeface="+mn-ea"/>
                          <a:cs typeface="Calibri" panose="020F0502020204030204" pitchFamily="34" charset="0"/>
                        </a:rPr>
                        <a:t>EERA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European Energy Research Alliance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4211948"/>
                  </a:ext>
                </a:extLst>
              </a:tr>
              <a:tr h="24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accent6">
                              <a:lumMod val="90000"/>
                              <a:lumOff val="10000"/>
                            </a:schemeClr>
                          </a:solidFill>
                          <a:latin typeface="Calibri" panose="020F0502020204030204" pitchFamily="34" charset="0"/>
                          <a:cs typeface="Calibri" panose="020F0502020204030204" pitchFamily="34" charset="0"/>
                        </a:rPr>
                        <a:t>EFSI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European Fund for Strategic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Junker Plan,</a:t>
                      </a:r>
                      <a:r>
                        <a:rPr lang="de-DE" sz="1400" b="0" i="0" kern="1200" baseline="0" noProof="0" dirty="0">
                          <a:solidFill>
                            <a:schemeClr val="tx1"/>
                          </a:solidFill>
                          <a:latin typeface="Calibri" panose="020F0502020204030204" pitchFamily="34" charset="0"/>
                          <a:ea typeface="+mn-ea"/>
                          <a:cs typeface="Calibri" panose="020F0502020204030204" pitchFamily="34" charset="0"/>
                        </a:rPr>
                        <a:t> seit 2021 InvestEU</a:t>
                      </a: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48258"/>
                  </a:ext>
                </a:extLst>
              </a:tr>
              <a:tr h="24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accent6">
                              <a:lumMod val="90000"/>
                              <a:lumOff val="10000"/>
                            </a:schemeClr>
                          </a:solidFill>
                          <a:latin typeface="Calibri" panose="020F0502020204030204" pitchFamily="34" charset="0"/>
                          <a:cs typeface="Calibri" panose="020F0502020204030204" pitchFamily="34" charset="0"/>
                        </a:rPr>
                        <a:t>EIF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European Investment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Europäischer</a:t>
                      </a:r>
                      <a:r>
                        <a:rPr lang="de-DE" sz="1400" b="0" i="0" kern="1200" baseline="0" noProof="0" dirty="0">
                          <a:solidFill>
                            <a:schemeClr val="tx1"/>
                          </a:solidFill>
                          <a:latin typeface="Calibri" panose="020F0502020204030204" pitchFamily="34" charset="0"/>
                          <a:ea typeface="+mn-ea"/>
                          <a:cs typeface="Calibri" panose="020F0502020204030204" pitchFamily="34" charset="0"/>
                        </a:rPr>
                        <a:t> Investitionsfonds</a:t>
                      </a: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110958"/>
                  </a:ext>
                </a:extLst>
              </a:tr>
              <a:tr h="424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accent6">
                              <a:lumMod val="90000"/>
                              <a:lumOff val="10000"/>
                            </a:schemeClr>
                          </a:solidFill>
                          <a:latin typeface="Calibri" panose="020F0502020204030204" pitchFamily="34" charset="0"/>
                          <a:cs typeface="Calibri" panose="020F0502020204030204" pitchFamily="34" charset="0"/>
                        </a:rPr>
                        <a:t>EISMEA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European Innovation Council and SMEs Executive Agency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529475"/>
                  </a:ext>
                </a:extLst>
              </a:tr>
              <a:tr h="424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EMFAF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noProof="0" dirty="0">
                          <a:solidFill>
                            <a:schemeClr val="tx1"/>
                          </a:solidFill>
                          <a:latin typeface="Calibri" panose="020F0502020204030204" pitchFamily="34" charset="0"/>
                          <a:cs typeface="Calibri" panose="020F0502020204030204" pitchFamily="34" charset="0"/>
                        </a:rPr>
                        <a:t>European Maritime, Fisheries  and Aquaculture Fund</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tx1"/>
                          </a:solidFill>
                          <a:latin typeface="Calibri" panose="020F0502020204030204" pitchFamily="34" charset="0"/>
                          <a:cs typeface="Calibri" panose="020F0502020204030204" pitchFamily="34" charset="0"/>
                        </a:rPr>
                        <a:t>Europäische Meeres-, Fischerei- und Aquakulturfonds</a:t>
                      </a:r>
                      <a:endParaRPr lang="en-GB" sz="1400" b="0" i="1"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4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ERDF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European Regional Development (ERDF)</a:t>
                      </a: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Europäischer Fonds für regionale Entwicklung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(EFRE)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0885476"/>
                  </a:ext>
                </a:extLst>
              </a:tr>
              <a:tr h="249532">
                <a:tc>
                  <a:txBody>
                    <a:bodyPr/>
                    <a:lstStyle/>
                    <a:p>
                      <a:pPr algn="l"/>
                      <a:r>
                        <a:rPr lang="de-DE" sz="1400" b="0" i="0" dirty="0">
                          <a:solidFill>
                            <a:schemeClr val="accent6">
                              <a:lumMod val="90000"/>
                              <a:lumOff val="10000"/>
                            </a:schemeClr>
                          </a:solidFill>
                          <a:latin typeface="Calibri" panose="020F0502020204030204" pitchFamily="34" charset="0"/>
                          <a:cs typeface="Calibri" panose="020F0502020204030204" pitchFamily="34" charset="0"/>
                        </a:rPr>
                        <a:t>ESF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en-GB" sz="1400" b="0" i="1" noProof="0" dirty="0">
                          <a:solidFill>
                            <a:schemeClr val="tx1"/>
                          </a:solidFill>
                          <a:latin typeface="Calibri" panose="020F0502020204030204" pitchFamily="34" charset="0"/>
                          <a:cs typeface="Calibri" panose="020F0502020204030204" pitchFamily="34" charset="0"/>
                        </a:rPr>
                        <a:t>European Social Fund</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tx1"/>
                          </a:solidFill>
                          <a:latin typeface="Calibri" panose="020F0502020204030204" pitchFamily="34" charset="0"/>
                          <a:cs typeface="Calibri" panose="020F0502020204030204" pitchFamily="34" charset="0"/>
                        </a:rPr>
                        <a:t>Europäischer Sozialfonds</a:t>
                      </a:r>
                      <a:endParaRPr lang="en-GB" sz="1400" b="0" i="1"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885387"/>
                  </a:ext>
                </a:extLst>
              </a:tr>
              <a:tr h="24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004584"/>
                          </a:solidFill>
                          <a:latin typeface="Calibri" panose="020F0502020204030204" pitchFamily="34" charset="0"/>
                          <a:cs typeface="Calibri" panose="020F0502020204030204" pitchFamily="34" charset="0"/>
                        </a:rPr>
                        <a:t>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noProof="0" dirty="0">
                          <a:solidFill>
                            <a:schemeClr val="tx1"/>
                          </a:solidFill>
                          <a:latin typeface="Calibri" panose="020F0502020204030204" pitchFamily="34" charset="0"/>
                          <a:cs typeface="Calibri" panose="020F0502020204030204" pitchFamily="34" charset="0"/>
                        </a:rPr>
                        <a:t>European Trading System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Europäischen Emissionshandelssystem - EU-EHS</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9640237"/>
                  </a:ext>
                </a:extLst>
              </a:tr>
            </a:tbl>
          </a:graphicData>
        </a:graphic>
      </p:graphicFrame>
      <p:sp>
        <p:nvSpPr>
          <p:cNvPr id="4" name="Datumsplatzhalter 6">
            <a:extLst>
              <a:ext uri="{FF2B5EF4-FFF2-40B4-BE49-F238E27FC236}">
                <a16:creationId xmlns:a16="http://schemas.microsoft.com/office/drawing/2014/main" id="{18E7F9D6-041C-43CF-0CBE-E22AD1427628}"/>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9" name="Fußzeilenplatzhalter 7">
            <a:extLst>
              <a:ext uri="{FF2B5EF4-FFF2-40B4-BE49-F238E27FC236}">
                <a16:creationId xmlns:a16="http://schemas.microsoft.com/office/drawing/2014/main" id="{E5C7F222-3E8E-B082-3D43-E57F793A93ED}"/>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10" name="Foliennummernplatzhalter 8">
            <a:extLst>
              <a:ext uri="{FF2B5EF4-FFF2-40B4-BE49-F238E27FC236}">
                <a16:creationId xmlns:a16="http://schemas.microsoft.com/office/drawing/2014/main" id="{B52A29C6-E5EE-A7CC-8976-47E71E96AA2C}"/>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6</a:t>
            </a:fld>
            <a:endParaRPr lang="de-DE" dirty="0"/>
          </a:p>
        </p:txBody>
      </p:sp>
    </p:spTree>
    <p:extLst>
      <p:ext uri="{BB962C8B-B14F-4D97-AF65-F5344CB8AC3E}">
        <p14:creationId xmlns:p14="http://schemas.microsoft.com/office/powerpoint/2010/main" val="123858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Union</a:t>
            </a:r>
          </a:p>
        </p:txBody>
      </p:sp>
      <p:sp>
        <p:nvSpPr>
          <p:cNvPr id="3" name="Textplatzhalter 2"/>
          <p:cNvSpPr>
            <a:spLocks noGrp="1"/>
          </p:cNvSpPr>
          <p:nvPr>
            <p:ph type="body" sz="quarter" idx="10"/>
          </p:nvPr>
        </p:nvSpPr>
        <p:spPr/>
        <p:txBody>
          <a:bodyPr/>
          <a:lstStyle/>
          <a:p>
            <a:r>
              <a:rPr lang="de-DE" dirty="0"/>
              <a:t>Abkürzungen </a:t>
            </a:r>
            <a:r>
              <a:rPr lang="de-DE" b="0" dirty="0"/>
              <a:t>(Englisch – Deutsch)</a:t>
            </a:r>
            <a:endParaRPr lang="de-DE" sz="2000" b="0" i="1" dirty="0">
              <a:solidFill>
                <a:schemeClr val="bg1">
                  <a:lumMod val="50000"/>
                </a:schemeClr>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1864401520"/>
              </p:ext>
            </p:extLst>
          </p:nvPr>
        </p:nvGraphicFramePr>
        <p:xfrm>
          <a:off x="467544" y="1635649"/>
          <a:ext cx="8424936" cy="2651760"/>
        </p:xfrm>
        <a:graphic>
          <a:graphicData uri="http://schemas.openxmlformats.org/drawingml/2006/table">
            <a:tbl>
              <a:tblPr bandRow="1">
                <a:effectLst/>
                <a:tableStyleId>{5C22544A-7EE6-4342-B048-85BDC9FD1C3A}</a:tableStyleId>
              </a:tblPr>
              <a:tblGrid>
                <a:gridCol w="792089">
                  <a:extLst>
                    <a:ext uri="{9D8B030D-6E8A-4147-A177-3AD203B41FA5}">
                      <a16:colId xmlns:a16="http://schemas.microsoft.com/office/drawing/2014/main" val="20000"/>
                    </a:ext>
                  </a:extLst>
                </a:gridCol>
                <a:gridCol w="3649338">
                  <a:extLst>
                    <a:ext uri="{9D8B030D-6E8A-4147-A177-3AD203B41FA5}">
                      <a16:colId xmlns:a16="http://schemas.microsoft.com/office/drawing/2014/main" val="20001"/>
                    </a:ext>
                  </a:extLst>
                </a:gridCol>
                <a:gridCol w="3983509">
                  <a:extLst>
                    <a:ext uri="{9D8B030D-6E8A-4147-A177-3AD203B41FA5}">
                      <a16:colId xmlns:a16="http://schemas.microsoft.com/office/drawing/2014/main" val="20002"/>
                    </a:ext>
                  </a:extLst>
                </a:gridCol>
              </a:tblGrid>
              <a:tr h="223473">
                <a:tc>
                  <a:txBody>
                    <a:bodyPr/>
                    <a:lstStyle/>
                    <a:p>
                      <a:pPr marL="0" lvl="0" indent="0" algn="l" defTabSz="914400">
                        <a:lnSpc>
                          <a:spcPct val="100000"/>
                        </a:lnSpc>
                        <a:spcBef>
                          <a:spcPts val="0"/>
                        </a:spcBef>
                        <a:spcAft>
                          <a:spcPts val="0"/>
                        </a:spcAft>
                        <a:buNone/>
                        <a:tabLst/>
                        <a:defRPr/>
                      </a:pPr>
                      <a:r>
                        <a:rPr lang="de-DE" sz="1400" b="0" i="0" kern="1200" noProof="0" dirty="0" err="1">
                          <a:solidFill>
                            <a:schemeClr val="accent6">
                              <a:lumMod val="90000"/>
                              <a:lumOff val="10000"/>
                            </a:schemeClr>
                          </a:solidFill>
                          <a:latin typeface="Calibri" panose="020F0502020204030204" pitchFamily="34" charset="0"/>
                          <a:ea typeface="+mn-ea"/>
                          <a:cs typeface="Calibri" panose="020F0502020204030204" pitchFamily="34" charset="0"/>
                        </a:rPr>
                        <a:t>HaDEA</a:t>
                      </a:r>
                      <a:endParaRPr lang="de-DE" sz="1400" b="0" i="0" kern="1200" noProof="0" dirty="0">
                        <a:solidFill>
                          <a:schemeClr val="accent6">
                            <a:lumMod val="90000"/>
                            <a:lumOff val="10000"/>
                          </a:schemeClr>
                        </a:solidFill>
                        <a:latin typeface="Calibri" panose="020F0502020204030204" pitchFamily="34" charset="0"/>
                        <a:ea typeface="+mn-ea"/>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tc>
                  <a:txBody>
                    <a:bodyPr/>
                    <a:lstStyle/>
                    <a:p>
                      <a:pPr marL="0" lvl="0" indent="0" algn="l">
                        <a:lnSpc>
                          <a:spcPct val="100000"/>
                        </a:lnSpc>
                        <a:spcBef>
                          <a:spcPts val="0"/>
                        </a:spcBef>
                        <a:spcAft>
                          <a:spcPts val="0"/>
                        </a:spcAft>
                        <a:buNone/>
                      </a:pPr>
                      <a:r>
                        <a:rPr lang="en-GB" sz="1400" b="0" i="1" kern="1200" noProof="0" dirty="0">
                          <a:solidFill>
                            <a:schemeClr val="tx1"/>
                          </a:solidFill>
                          <a:latin typeface="Calibri"/>
                          <a:ea typeface="+mn-ea"/>
                          <a:cs typeface="Calibri"/>
                        </a:rPr>
                        <a:t>Health and Digital Executive Agency</a:t>
                      </a: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1" kern="1200" noProof="0" dirty="0">
                        <a:solidFill>
                          <a:schemeClr val="tx1"/>
                        </a:solidFill>
                        <a:latin typeface="Calibri" panose="020F0502020204030204" pitchFamily="34" charset="0"/>
                        <a:ea typeface="+mn-ea"/>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3695583510"/>
                  </a:ext>
                </a:extLst>
              </a:tr>
              <a:tr h="223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HEU</a:t>
                      </a: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Horizon Europe</a:t>
                      </a: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Horizont Europa</a:t>
                      </a:r>
                      <a:endParaRPr lang="en-GB" sz="1400" b="0" i="1" kern="1200" noProof="0" dirty="0">
                        <a:solidFill>
                          <a:schemeClr val="tx1"/>
                        </a:solidFill>
                        <a:latin typeface="Calibri" panose="020F0502020204030204" pitchFamily="34" charset="0"/>
                        <a:ea typeface="+mn-ea"/>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2487474032"/>
                  </a:ext>
                </a:extLst>
              </a:tr>
              <a:tr h="223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I3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kern="1200" noProof="0" dirty="0">
                          <a:solidFill>
                            <a:schemeClr val="tx1"/>
                          </a:solidFill>
                          <a:latin typeface="Calibri" panose="020F0502020204030204" pitchFamily="34" charset="0"/>
                          <a:ea typeface="+mn-ea"/>
                          <a:cs typeface="Calibri" panose="020F0502020204030204" pitchFamily="34" charset="0"/>
                        </a:rPr>
                        <a:t>Interregional Innovation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noProof="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9766875"/>
                  </a:ext>
                </a:extLst>
              </a:tr>
              <a:tr h="379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IBMF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Integrated Border Management Fund</a:t>
                      </a:r>
                      <a:br>
                        <a:rPr lang="en-GB" sz="1400" b="0" i="1" kern="1200" noProof="0" dirty="0">
                          <a:solidFill>
                            <a:schemeClr val="bg1">
                              <a:lumMod val="50000"/>
                            </a:schemeClr>
                          </a:solidFill>
                          <a:latin typeface="Calibri" panose="020F0502020204030204" pitchFamily="34" charset="0"/>
                          <a:ea typeface="+mn-ea"/>
                          <a:cs typeface="Calibri" panose="020F0502020204030204" pitchFamily="34" charset="0"/>
                        </a:rPr>
                      </a:br>
                      <a:r>
                        <a:rPr lang="de-DE" sz="1400" b="0" i="0" kern="1200" noProof="0" dirty="0">
                          <a:solidFill>
                            <a:schemeClr val="tx1"/>
                          </a:solidFill>
                          <a:latin typeface="Calibri" panose="020F0502020204030204" pitchFamily="34" charset="0"/>
                          <a:ea typeface="+mn-ea"/>
                          <a:cs typeface="Calibri" panose="020F0502020204030204" pitchFamily="34" charset="0"/>
                        </a:rPr>
                        <a:t>(besteht aus BMVI und CCEI)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Fonds für integriertes Grenzmanagement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789343"/>
                  </a:ext>
                </a:extLst>
              </a:tr>
              <a:tr h="22347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BMVI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1" kern="1200" dirty="0">
                          <a:solidFill>
                            <a:schemeClr val="tx1"/>
                          </a:solidFill>
                          <a:latin typeface="Calibri" panose="020F0502020204030204" pitchFamily="34" charset="0"/>
                          <a:ea typeface="+mn-ea"/>
                          <a:cs typeface="Calibri" panose="020F0502020204030204" pitchFamily="34" charset="0"/>
                        </a:rPr>
                        <a:t>Border Management and Visa Instrument</a:t>
                      </a:r>
                      <a:endParaRPr lang="en-US" sz="1400" b="0" i="1"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dirty="0">
                          <a:solidFill>
                            <a:schemeClr val="tx1"/>
                          </a:solidFill>
                          <a:latin typeface="Calibri" panose="020F0502020204030204" pitchFamily="34" charset="0"/>
                          <a:ea typeface="+mn-ea"/>
                          <a:cs typeface="Calibri" panose="020F0502020204030204" pitchFamily="34" charset="0"/>
                        </a:rPr>
                        <a:t>Instrument für Grenzmanagement und Visa</a:t>
                      </a:r>
                      <a:endParaRPr lang="en-US"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347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CCEI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noProof="0" dirty="0" err="1">
                          <a:solidFill>
                            <a:schemeClr val="tx1"/>
                          </a:solidFill>
                          <a:latin typeface="Calibri" panose="020F0502020204030204" pitchFamily="34" charset="0"/>
                          <a:cs typeface="Calibri" panose="020F0502020204030204" pitchFamily="34" charset="0"/>
                        </a:rPr>
                        <a:t>Customs</a:t>
                      </a:r>
                      <a:r>
                        <a:rPr lang="de-DE" sz="1400" b="0" i="1" noProof="0" dirty="0">
                          <a:solidFill>
                            <a:schemeClr val="tx1"/>
                          </a:solidFill>
                          <a:latin typeface="Calibri" panose="020F0502020204030204" pitchFamily="34" charset="0"/>
                          <a:cs typeface="Calibri" panose="020F0502020204030204" pitchFamily="34" charset="0"/>
                        </a:rPr>
                        <a:t> Control Equipment Instrument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Instrument für Zollkontrollausrüstung</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3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IF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kern="1200" noProof="0" dirty="0">
                          <a:solidFill>
                            <a:schemeClr val="tx1"/>
                          </a:solidFill>
                          <a:latin typeface="Calibri" panose="020F0502020204030204" pitchFamily="34" charset="0"/>
                          <a:ea typeface="+mn-ea"/>
                          <a:cs typeface="Calibri" panose="020F0502020204030204" pitchFamily="34" charset="0"/>
                        </a:rPr>
                        <a:t>Innovation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Innovationsfonds unter dem EU-EHS </a:t>
                      </a:r>
                      <a:r>
                        <a:rPr lang="de-DE" sz="1400" b="0" i="0" kern="1200" noProof="0" dirty="0">
                          <a:solidFill>
                            <a:schemeClr val="bg1">
                              <a:lumMod val="50000"/>
                            </a:schemeClr>
                          </a:solidFill>
                          <a:latin typeface="Calibri" panose="020F0502020204030204" pitchFamily="34" charset="0"/>
                          <a:ea typeface="+mn-ea"/>
                          <a:cs typeface="Calibri" panose="020F0502020204030204" pitchFamily="34" charset="0"/>
                        </a:rPr>
                        <a:t>(über CINEA)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3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dirty="0">
                        <a:solidFill>
                          <a:schemeClr val="accent6">
                            <a:lumMod val="90000"/>
                            <a:lumOff val="10000"/>
                          </a:schemeClr>
                        </a:solidFill>
                        <a:latin typeface="Calibri" panose="020F0502020204030204" pitchFamily="34" charset="0"/>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noProof="0" dirty="0">
                        <a:solidFill>
                          <a:schemeClr val="bg1">
                            <a:lumMod val="50000"/>
                          </a:schemeClr>
                        </a:solidFill>
                        <a:latin typeface="Calibri" panose="020F0502020204030204" pitchFamily="34" charset="0"/>
                        <a:ea typeface="+mn-ea"/>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2543653788"/>
                  </a:ext>
                </a:extLst>
              </a:tr>
            </a:tbl>
          </a:graphicData>
        </a:graphic>
      </p:graphicFrame>
      <p:sp>
        <p:nvSpPr>
          <p:cNvPr id="5" name="Datumsplatzhalter 6">
            <a:extLst>
              <a:ext uri="{FF2B5EF4-FFF2-40B4-BE49-F238E27FC236}">
                <a16:creationId xmlns:a16="http://schemas.microsoft.com/office/drawing/2014/main" id="{3665F192-D6EE-2E8B-5FEC-C1FF899B073A}"/>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AE3292F7-35B6-E7E9-FDBF-D6AF0B9591FE}"/>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CFAE7B70-DC9C-A474-95F8-DDDD84B0F5BD}"/>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7</a:t>
            </a:fld>
            <a:endParaRPr lang="de-DE" dirty="0"/>
          </a:p>
        </p:txBody>
      </p:sp>
    </p:spTree>
    <p:extLst>
      <p:ext uri="{BB962C8B-B14F-4D97-AF65-F5344CB8AC3E}">
        <p14:creationId xmlns:p14="http://schemas.microsoft.com/office/powerpoint/2010/main" val="195449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Union</a:t>
            </a:r>
          </a:p>
        </p:txBody>
      </p:sp>
      <p:sp>
        <p:nvSpPr>
          <p:cNvPr id="3" name="Textplatzhalter 2"/>
          <p:cNvSpPr>
            <a:spLocks noGrp="1"/>
          </p:cNvSpPr>
          <p:nvPr>
            <p:ph type="body" sz="quarter" idx="10"/>
          </p:nvPr>
        </p:nvSpPr>
        <p:spPr/>
        <p:txBody>
          <a:bodyPr/>
          <a:lstStyle/>
          <a:p>
            <a:r>
              <a:rPr lang="de-DE" dirty="0"/>
              <a:t>Abkürzungen </a:t>
            </a:r>
            <a:r>
              <a:rPr lang="de-DE" b="0" dirty="0"/>
              <a:t>(Englisch – Deutsch)</a:t>
            </a:r>
            <a:endParaRPr lang="de-DE" sz="2000" b="0" i="1" dirty="0">
              <a:solidFill>
                <a:schemeClr val="bg1">
                  <a:lumMod val="50000"/>
                </a:schemeClr>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1010090256"/>
              </p:ext>
            </p:extLst>
          </p:nvPr>
        </p:nvGraphicFramePr>
        <p:xfrm>
          <a:off x="467544" y="1635648"/>
          <a:ext cx="8424936" cy="2987040"/>
        </p:xfrm>
        <a:graphic>
          <a:graphicData uri="http://schemas.openxmlformats.org/drawingml/2006/table">
            <a:tbl>
              <a:tblPr bandRow="1">
                <a:effectLst/>
                <a:tableStyleId>{5C22544A-7EE6-4342-B048-85BDC9FD1C3A}</a:tableStyleId>
              </a:tblPr>
              <a:tblGrid>
                <a:gridCol w="792089">
                  <a:extLst>
                    <a:ext uri="{9D8B030D-6E8A-4147-A177-3AD203B41FA5}">
                      <a16:colId xmlns:a16="http://schemas.microsoft.com/office/drawing/2014/main" val="20000"/>
                    </a:ext>
                  </a:extLst>
                </a:gridCol>
                <a:gridCol w="3649338">
                  <a:extLst>
                    <a:ext uri="{9D8B030D-6E8A-4147-A177-3AD203B41FA5}">
                      <a16:colId xmlns:a16="http://schemas.microsoft.com/office/drawing/2014/main" val="20001"/>
                    </a:ext>
                  </a:extLst>
                </a:gridCol>
                <a:gridCol w="3983509">
                  <a:extLst>
                    <a:ext uri="{9D8B030D-6E8A-4147-A177-3AD203B41FA5}">
                      <a16:colId xmlns:a16="http://schemas.microsoft.com/office/drawing/2014/main" val="20002"/>
                    </a:ext>
                  </a:extLst>
                </a:gridCol>
              </a:tblGrid>
              <a:tr h="399718">
                <a:tc>
                  <a:txBody>
                    <a:bodyPr/>
                    <a:lstStyle/>
                    <a:p>
                      <a:pPr algn="l"/>
                      <a:r>
                        <a:rPr lang="de-DE" sz="1400" b="0" i="0" dirty="0">
                          <a:solidFill>
                            <a:srgbClr val="004584"/>
                          </a:solidFill>
                          <a:latin typeface="Calibri" panose="020F0502020204030204" pitchFamily="34" charset="0"/>
                          <a:cs typeface="Calibri" panose="020F0502020204030204" pitchFamily="34" charset="0"/>
                        </a:rPr>
                        <a:t>JTM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noProof="0" dirty="0">
                          <a:solidFill>
                            <a:schemeClr val="tx1"/>
                          </a:solidFill>
                          <a:latin typeface="Calibri" panose="020F0502020204030204" pitchFamily="34" charset="0"/>
                          <a:cs typeface="Calibri" panose="020F0502020204030204" pitchFamily="34" charset="0"/>
                        </a:rPr>
                        <a:t>Just Transition Mechanism</a:t>
                      </a:r>
                      <a:br>
                        <a:rPr lang="de-DE" sz="1400" b="0" i="1" noProof="0" dirty="0">
                          <a:solidFill>
                            <a:schemeClr val="tx1"/>
                          </a:solidFill>
                          <a:latin typeface="Calibri" panose="020F0502020204030204" pitchFamily="34" charset="0"/>
                          <a:cs typeface="Calibri" panose="020F0502020204030204" pitchFamily="34" charset="0"/>
                        </a:rPr>
                      </a:br>
                      <a:r>
                        <a:rPr lang="de-DE" sz="1400" b="0" i="0" kern="1200" noProof="0" dirty="0">
                          <a:solidFill>
                            <a:schemeClr val="tx1"/>
                          </a:solidFill>
                          <a:latin typeface="Calibri" panose="020F0502020204030204" pitchFamily="34" charset="0"/>
                          <a:ea typeface="+mn-ea"/>
                          <a:cs typeface="Calibri" panose="020F0502020204030204" pitchFamily="34" charset="0"/>
                        </a:rPr>
                        <a:t>(besteht aus 3 Säulen, Säule 1: JTF)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tabLst/>
                      </a:pPr>
                      <a:r>
                        <a:rPr lang="de-DE" sz="1400" b="0" i="0" noProof="0" dirty="0">
                          <a:solidFill>
                            <a:schemeClr val="tx1"/>
                          </a:solidFill>
                          <a:latin typeface="Calibri" panose="020F0502020204030204" pitchFamily="34" charset="0"/>
                          <a:cs typeface="Calibri" panose="020F0502020204030204" pitchFamily="34" charset="0"/>
                        </a:rPr>
                        <a:t>Mechanismus</a:t>
                      </a:r>
                      <a:r>
                        <a:rPr lang="de-DE" sz="1400" b="0" i="0" baseline="0" noProof="0" dirty="0">
                          <a:solidFill>
                            <a:schemeClr val="tx1"/>
                          </a:solidFill>
                          <a:latin typeface="Calibri" panose="020F0502020204030204" pitchFamily="34" charset="0"/>
                          <a:cs typeface="Calibri" panose="020F0502020204030204" pitchFamily="34" charset="0"/>
                        </a:rPr>
                        <a:t> für einen gerechten Übergang</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5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400" b="0" i="0" dirty="0">
                          <a:solidFill>
                            <a:srgbClr val="004584"/>
                          </a:solidFill>
                          <a:latin typeface="Calibri" panose="020F0502020204030204" pitchFamily="34" charset="0"/>
                          <a:cs typeface="Calibri" panose="020F0502020204030204" pitchFamily="34" charset="0"/>
                        </a:rPr>
                        <a:t>JTF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1" noProof="0" dirty="0">
                          <a:solidFill>
                            <a:schemeClr val="tx1"/>
                          </a:solidFill>
                          <a:latin typeface="Calibri" panose="020F0502020204030204" pitchFamily="34" charset="0"/>
                          <a:cs typeface="Calibri" panose="020F0502020204030204" pitchFamily="34" charset="0"/>
                        </a:rPr>
                        <a:t>Just Transition Fund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tx1"/>
                          </a:solidFill>
                          <a:latin typeface="Calibri" panose="020F0502020204030204" pitchFamily="34" charset="0"/>
                          <a:cs typeface="Calibri" panose="020F0502020204030204" pitchFamily="34" charset="0"/>
                        </a:rPr>
                        <a:t>Fonds für einen gerechten</a:t>
                      </a:r>
                      <a:r>
                        <a:rPr lang="de-DE" sz="1400" b="0" i="0" baseline="0" noProof="0" dirty="0">
                          <a:solidFill>
                            <a:schemeClr val="tx1"/>
                          </a:solidFill>
                          <a:latin typeface="Calibri" panose="020F0502020204030204" pitchFamily="34" charset="0"/>
                          <a:cs typeface="Calibri" panose="020F0502020204030204" pitchFamily="34" charset="0"/>
                        </a:rPr>
                        <a:t> Übergang</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3659608"/>
                  </a:ext>
                </a:extLst>
              </a:tr>
              <a:tr h="399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LIFE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Programme for Environment and Climate Action </a:t>
                      </a:r>
                      <a:r>
                        <a:rPr lang="de-DE" sz="1400" b="0" i="1" kern="1200" noProof="0" dirty="0">
                          <a:solidFill>
                            <a:schemeClr val="tx1"/>
                          </a:solidFill>
                          <a:latin typeface="Calibri" panose="020F0502020204030204" pitchFamily="34" charset="0"/>
                          <a:ea typeface="+mn-ea"/>
                          <a:cs typeface="Calibri" panose="020F0502020204030204" pitchFamily="34" charset="0"/>
                        </a:rPr>
                        <a:t>(</a:t>
                      </a:r>
                      <a:r>
                        <a:rPr lang="fr-FR" sz="1400" b="0" i="1" kern="1200" noProof="0" dirty="0">
                          <a:solidFill>
                            <a:schemeClr val="tx1"/>
                          </a:solidFill>
                          <a:latin typeface="Calibri" panose="020F0502020204030204" pitchFamily="34" charset="0"/>
                          <a:ea typeface="+mn-ea"/>
                          <a:cs typeface="Calibri" panose="020F0502020204030204" pitchFamily="34" charset="0"/>
                        </a:rPr>
                        <a:t>L'Instrument Financier pour l'Environnement</a:t>
                      </a:r>
                      <a:r>
                        <a:rPr lang="de-DE" sz="1400" b="0" i="1" kern="1200" noProof="0" dirty="0">
                          <a:solidFill>
                            <a:schemeClr val="tx1"/>
                          </a:solidFill>
                          <a:latin typeface="Calibri" panose="020F0502020204030204" pitchFamily="34" charset="0"/>
                          <a:ea typeface="+mn-ea"/>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Programm für die Umwelt- und Klimapolitik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1881383"/>
                  </a:ext>
                </a:extLst>
              </a:tr>
              <a:tr h="235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MFF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1200" noProof="0" dirty="0">
                          <a:solidFill>
                            <a:schemeClr val="tx1"/>
                          </a:solidFill>
                          <a:latin typeface="Calibri" panose="020F0502020204030204" pitchFamily="34" charset="0"/>
                          <a:ea typeface="+mn-ea"/>
                          <a:cs typeface="Calibri" panose="020F0502020204030204" pitchFamily="34" charset="0"/>
                        </a:rPr>
                        <a:t>Multiannual Financial Framework (MFF)</a:t>
                      </a: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noProof="0" dirty="0">
                          <a:solidFill>
                            <a:schemeClr val="tx1"/>
                          </a:solidFill>
                          <a:latin typeface="Calibri" panose="020F0502020204030204" pitchFamily="34" charset="0"/>
                          <a:ea typeface="+mn-ea"/>
                          <a:cs typeface="Calibri" panose="020F0502020204030204" pitchFamily="34" charset="0"/>
                        </a:rPr>
                        <a:t>Mehrjähriger Finanzrahmen (MFR)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4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MFFR</a:t>
                      </a: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noProof="0" dirty="0">
                          <a:solidFill>
                            <a:schemeClr val="tx1"/>
                          </a:solidFill>
                          <a:latin typeface="Calibri" panose="020F0502020204030204" pitchFamily="34" charset="0"/>
                          <a:cs typeface="Calibri" panose="020F0502020204030204" pitchFamily="34" charset="0"/>
                        </a:rPr>
                        <a:t>Multiannual Financial Framework Regulation </a:t>
                      </a:r>
                      <a:endParaRPr lang="de-DE" sz="1400" b="0" i="0" noProof="0" dirty="0">
                        <a:solidFill>
                          <a:schemeClr val="tx1"/>
                        </a:solidFill>
                        <a:latin typeface="Calibri" panose="020F0502020204030204" pitchFamily="34" charset="0"/>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tx1"/>
                          </a:solidFill>
                          <a:latin typeface="Calibri" panose="020F0502020204030204" pitchFamily="34" charset="0"/>
                          <a:cs typeface="Calibri" panose="020F0502020204030204" pitchFamily="34" charset="0"/>
                        </a:rPr>
                        <a:t>Verordnung (EU, Euratom) 2020/2093 des Rates zur Festlegung des mehrjährigen Finanz-rahmens für die Jahre 2021 bis 2027</a:t>
                      </a:r>
                      <a:endParaRPr lang="en-US" sz="1400" b="0" i="1" noProof="0" dirty="0">
                        <a:solidFill>
                          <a:schemeClr val="tx1"/>
                        </a:solidFill>
                        <a:latin typeface="Calibri" panose="020F0502020204030204" pitchFamily="34" charset="0"/>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2543653788"/>
                  </a:ext>
                </a:extLst>
              </a:tr>
              <a:tr h="235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004584"/>
                          </a:solidFill>
                          <a:latin typeface="Calibri" panose="020F0502020204030204" pitchFamily="34" charset="0"/>
                          <a:cs typeface="Calibri" panose="020F0502020204030204" pitchFamily="34" charset="0"/>
                        </a:rPr>
                        <a:t>MS</a:t>
                      </a: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Member state</a:t>
                      </a: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dirty="0">
                          <a:solidFill>
                            <a:schemeClr val="tx1"/>
                          </a:solidFill>
                          <a:latin typeface="Calibri" panose="020F0502020204030204" pitchFamily="34" charset="0"/>
                          <a:ea typeface="+mn-ea"/>
                          <a:cs typeface="Calibri" panose="020F0502020204030204" pitchFamily="34" charset="0"/>
                        </a:rPr>
                        <a:t>EU-Mitgliedsstaat</a:t>
                      </a:r>
                    </a:p>
                  </a:txBody>
                  <a:tcP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2960573321"/>
                  </a:ext>
                </a:extLst>
              </a:tr>
              <a:tr h="235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dirty="0">
                        <a:solidFill>
                          <a:schemeClr val="accent6">
                            <a:lumMod val="90000"/>
                            <a:lumOff val="10000"/>
                          </a:schemeClr>
                        </a:solidFill>
                        <a:latin typeface="Calibri" panose="020F0502020204030204" pitchFamily="34" charset="0"/>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1" kern="1200" noProof="0" dirty="0">
                        <a:solidFill>
                          <a:schemeClr val="tx1"/>
                        </a:solidFill>
                        <a:latin typeface="Calibri" panose="020F0502020204030204" pitchFamily="34" charset="0"/>
                        <a:ea typeface="+mn-ea"/>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noProof="0" dirty="0">
                        <a:solidFill>
                          <a:schemeClr val="tx1"/>
                        </a:solidFill>
                        <a:latin typeface="Calibri" panose="020F0502020204030204" pitchFamily="34" charset="0"/>
                        <a:ea typeface="+mn-ea"/>
                        <a:cs typeface="Calibri" panose="020F0502020204030204" pitchFamily="34" charset="0"/>
                      </a:endParaRPr>
                    </a:p>
                  </a:txBody>
                  <a:tcPr>
                    <a:lnL w="0">
                      <a:noFill/>
                    </a:lnL>
                    <a:lnR w="0">
                      <a:noFill/>
                    </a:lnR>
                    <a:lnT w="0">
                      <a:noFill/>
                    </a:lnT>
                    <a:lnB w="0">
                      <a:noFill/>
                    </a:lnB>
                    <a:lnTlToBr w="0">
                      <a:noFill/>
                    </a:lnTlToBr>
                    <a:lnBlToTr w="0">
                      <a:noFill/>
                    </a:lnBlToTr>
                    <a:solidFill>
                      <a:schemeClr val="bg1"/>
                    </a:solidFill>
                  </a:tcPr>
                </a:tc>
                <a:extLst>
                  <a:ext uri="{0D108BD9-81ED-4DB2-BD59-A6C34878D82A}">
                    <a16:rowId xmlns:a16="http://schemas.microsoft.com/office/drawing/2014/main" val="2959743041"/>
                  </a:ext>
                </a:extLst>
              </a:tr>
            </a:tbl>
          </a:graphicData>
        </a:graphic>
      </p:graphicFrame>
      <p:sp>
        <p:nvSpPr>
          <p:cNvPr id="5" name="Datumsplatzhalter 6">
            <a:extLst>
              <a:ext uri="{FF2B5EF4-FFF2-40B4-BE49-F238E27FC236}">
                <a16:creationId xmlns:a16="http://schemas.microsoft.com/office/drawing/2014/main" id="{3F5CC362-C6F7-9913-46C6-582C816D4E14}"/>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6" name="Fußzeilenplatzhalter 7">
            <a:extLst>
              <a:ext uri="{FF2B5EF4-FFF2-40B4-BE49-F238E27FC236}">
                <a16:creationId xmlns:a16="http://schemas.microsoft.com/office/drawing/2014/main" id="{13C94C20-E69A-5A0A-EE8E-3ADEE1E2AC53}"/>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7" name="Foliennummernplatzhalter 8">
            <a:extLst>
              <a:ext uri="{FF2B5EF4-FFF2-40B4-BE49-F238E27FC236}">
                <a16:creationId xmlns:a16="http://schemas.microsoft.com/office/drawing/2014/main" id="{ED3D06FC-C5CA-56E5-6D00-4E8E21993CEF}"/>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8</a:t>
            </a:fld>
            <a:endParaRPr lang="de-DE" dirty="0"/>
          </a:p>
        </p:txBody>
      </p:sp>
    </p:spTree>
    <p:extLst>
      <p:ext uri="{BB962C8B-B14F-4D97-AF65-F5344CB8AC3E}">
        <p14:creationId xmlns:p14="http://schemas.microsoft.com/office/powerpoint/2010/main" val="183417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Europäische Union</a:t>
            </a:r>
          </a:p>
        </p:txBody>
      </p:sp>
      <p:sp>
        <p:nvSpPr>
          <p:cNvPr id="3" name="Textplatzhalter 2"/>
          <p:cNvSpPr>
            <a:spLocks noGrp="1"/>
          </p:cNvSpPr>
          <p:nvPr>
            <p:ph type="body" sz="quarter" idx="10"/>
          </p:nvPr>
        </p:nvSpPr>
        <p:spPr/>
        <p:txBody>
          <a:bodyPr/>
          <a:lstStyle/>
          <a:p>
            <a:r>
              <a:rPr lang="de-DE" dirty="0"/>
              <a:t>Abkürzungen </a:t>
            </a:r>
            <a:r>
              <a:rPr lang="de-DE" b="0" dirty="0"/>
              <a:t>(Englisch – Deutsch)</a:t>
            </a:r>
            <a:endParaRPr lang="de-DE" sz="2000" b="0" i="1" dirty="0">
              <a:solidFill>
                <a:schemeClr val="bg1">
                  <a:lumMod val="50000"/>
                </a:schemeClr>
              </a:solidFill>
            </a:endParaRPr>
          </a:p>
        </p:txBody>
      </p:sp>
      <p:graphicFrame>
        <p:nvGraphicFramePr>
          <p:cNvPr id="8" name="Tabelle 7">
            <a:extLst>
              <a:ext uri="{FF2B5EF4-FFF2-40B4-BE49-F238E27FC236}">
                <a16:creationId xmlns:a16="http://schemas.microsoft.com/office/drawing/2014/main" id="{395B988C-79D6-B9BD-308E-0D1B8817E47B}"/>
              </a:ext>
            </a:extLst>
          </p:cNvPr>
          <p:cNvGraphicFramePr>
            <a:graphicFrameLocks noGrp="1"/>
          </p:cNvGraphicFramePr>
          <p:nvPr>
            <p:extLst>
              <p:ext uri="{D42A27DB-BD31-4B8C-83A1-F6EECF244321}">
                <p14:modId xmlns:p14="http://schemas.microsoft.com/office/powerpoint/2010/main" val="3551950915"/>
              </p:ext>
            </p:extLst>
          </p:nvPr>
        </p:nvGraphicFramePr>
        <p:xfrm>
          <a:off x="467542" y="1635648"/>
          <a:ext cx="8424937" cy="2865120"/>
        </p:xfrm>
        <a:graphic>
          <a:graphicData uri="http://schemas.openxmlformats.org/drawingml/2006/table">
            <a:tbl>
              <a:tblPr bandRow="1">
                <a:effectLst/>
                <a:tableStyleId>{5C22544A-7EE6-4342-B048-85BDC9FD1C3A}</a:tableStyleId>
              </a:tblPr>
              <a:tblGrid>
                <a:gridCol w="792090">
                  <a:extLst>
                    <a:ext uri="{9D8B030D-6E8A-4147-A177-3AD203B41FA5}">
                      <a16:colId xmlns:a16="http://schemas.microsoft.com/office/drawing/2014/main" val="20000"/>
                    </a:ext>
                  </a:extLst>
                </a:gridCol>
                <a:gridCol w="3649338">
                  <a:extLst>
                    <a:ext uri="{9D8B030D-6E8A-4147-A177-3AD203B41FA5}">
                      <a16:colId xmlns:a16="http://schemas.microsoft.com/office/drawing/2014/main" val="20001"/>
                    </a:ext>
                  </a:extLst>
                </a:gridCol>
                <a:gridCol w="3983509">
                  <a:extLst>
                    <a:ext uri="{9D8B030D-6E8A-4147-A177-3AD203B41FA5}">
                      <a16:colId xmlns:a16="http://schemas.microsoft.com/office/drawing/2014/main" val="20002"/>
                    </a:ext>
                  </a:extLst>
                </a:gridCol>
              </a:tblGrid>
              <a:tr h="584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dirty="0">
                          <a:solidFill>
                            <a:srgbClr val="004584"/>
                          </a:solidFill>
                          <a:latin typeface="Calibri" panose="020F0502020204030204" pitchFamily="34" charset="0"/>
                          <a:ea typeface="+mn-ea"/>
                          <a:cs typeface="Calibri" panose="020F0502020204030204" pitchFamily="34" charset="0"/>
                        </a:rPr>
                        <a:t>NDICI </a:t>
                      </a:r>
                      <a:endParaRPr lang="de-DE" sz="1400" b="0" i="0" dirty="0">
                        <a:solidFill>
                          <a:srgbClr val="004584"/>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Neighbourhood, Development and International Cooperation Instrument – Global Europe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dirty="0">
                          <a:solidFill>
                            <a:schemeClr val="tx1"/>
                          </a:solidFill>
                          <a:latin typeface="Calibri" panose="020F0502020204030204" pitchFamily="34" charset="0"/>
                          <a:ea typeface="+mn-ea"/>
                          <a:cs typeface="Calibri" panose="020F0502020204030204" pitchFamily="34" charset="0"/>
                        </a:rPr>
                        <a:t>Instrument für Nachbarschaft, Entwicklungs-zusammenarbeit und internationale Zusammenarbeit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280468"/>
                  </a:ext>
                </a:extLst>
              </a:tr>
              <a:tr h="247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NGEU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noProof="0" dirty="0">
                          <a:solidFill>
                            <a:schemeClr val="tx1"/>
                          </a:solidFill>
                          <a:latin typeface="Calibri" panose="020F0502020204030204" pitchFamily="34" charset="0"/>
                          <a:cs typeface="Calibri" panose="020F0502020204030204" pitchFamily="34" charset="0"/>
                        </a:rPr>
                        <a:t>NextGenerationEU</a:t>
                      </a:r>
                      <a:endParaRPr lang="de-DE" sz="1400" b="0" i="0"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tx1"/>
                          </a:solidFill>
                          <a:latin typeface="Calibri" panose="020F0502020204030204" pitchFamily="34" charset="0"/>
                          <a:cs typeface="Calibri" panose="020F0502020204030204" pitchFamily="34" charset="0"/>
                        </a:rPr>
                        <a:t>NextGenerationEU </a:t>
                      </a:r>
                      <a:endParaRPr lang="en-GB" sz="1400" b="0" i="1"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47244">
                <a:tc>
                  <a:txBody>
                    <a:bodyPr/>
                    <a:lstStyle/>
                    <a:p>
                      <a:pPr algn="l"/>
                      <a:r>
                        <a:rPr lang="de-DE" sz="1400" b="0" i="0" dirty="0" err="1">
                          <a:solidFill>
                            <a:schemeClr val="accent6">
                              <a:lumMod val="90000"/>
                              <a:lumOff val="10000"/>
                            </a:schemeClr>
                          </a:solidFill>
                          <a:latin typeface="Calibri" panose="020F0502020204030204" pitchFamily="34" charset="0"/>
                          <a:cs typeface="Calibri" panose="020F0502020204030204" pitchFamily="34" charset="0"/>
                        </a:rPr>
                        <a:t>rescEU</a:t>
                      </a:r>
                      <a:endParaRPr lang="de-DE" sz="1400" b="0" i="0" dirty="0">
                        <a:solidFill>
                          <a:schemeClr val="accent6">
                            <a:lumMod val="90000"/>
                            <a:lumOff val="10000"/>
                          </a:schemeClr>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noProof="0" dirty="0">
                          <a:solidFill>
                            <a:schemeClr val="tx1"/>
                          </a:solidFill>
                          <a:latin typeface="Calibri" panose="020F0502020204030204" pitchFamily="34" charset="0"/>
                          <a:cs typeface="Calibri" panose="020F0502020204030204" pitchFamily="34" charset="0"/>
                        </a:rPr>
                        <a:t>Union Civil Protection Mechanism (</a:t>
                      </a:r>
                      <a:r>
                        <a:rPr lang="en-GB" sz="1400" b="0" i="1" noProof="0" dirty="0" err="1">
                          <a:solidFill>
                            <a:schemeClr val="tx1"/>
                          </a:solidFill>
                          <a:latin typeface="Calibri" panose="020F0502020204030204" pitchFamily="34" charset="0"/>
                          <a:cs typeface="Calibri" panose="020F0502020204030204" pitchFamily="34" charset="0"/>
                        </a:rPr>
                        <a:t>rescEU</a:t>
                      </a:r>
                      <a:r>
                        <a:rPr lang="en-GB" sz="1400" b="0" i="1" noProof="0" dirty="0">
                          <a:solidFill>
                            <a:schemeClr val="tx1"/>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noProof="0" dirty="0">
                          <a:solidFill>
                            <a:schemeClr val="tx1"/>
                          </a:solidFill>
                          <a:latin typeface="Calibri" panose="020F0502020204030204" pitchFamily="34" charset="0"/>
                          <a:cs typeface="Calibri" panose="020F0502020204030204" pitchFamily="34" charset="0"/>
                        </a:rPr>
                        <a:t>Katastrophenschutzverfahren der Union</a:t>
                      </a:r>
                      <a:endParaRPr lang="en-GB" sz="1400" b="0" i="1" noProof="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47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RRF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Recovery and Resilience Facility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Aufbau- und Resilienzfazilität - ARF</a:t>
                      </a:r>
                      <a:endParaRPr lang="de-DE" sz="1400" b="0" i="0"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5428350"/>
                  </a:ext>
                </a:extLst>
              </a:tr>
              <a:tr h="247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rgbClr val="004584"/>
                          </a:solidFill>
                          <a:latin typeface="Calibri" panose="020F0502020204030204" pitchFamily="34" charset="0"/>
                          <a:cs typeface="Calibri" panose="020F0502020204030204" pitchFamily="34" charset="0"/>
                        </a:rPr>
                        <a:t>SET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Strategic Energy Technology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dirty="0">
                          <a:solidFill>
                            <a:srgbClr val="004584"/>
                          </a:solidFill>
                          <a:latin typeface="Calibri" panose="020F0502020204030204" pitchFamily="34" charset="0"/>
                          <a:ea typeface="+mn-ea"/>
                          <a:cs typeface="Calibri" panose="020F0502020204030204" pitchFamily="34" charset="0"/>
                        </a:rPr>
                        <a:t>SRIA</a:t>
                      </a:r>
                      <a:endParaRPr lang="de-DE" sz="1400" b="0" i="0" dirty="0">
                        <a:solidFill>
                          <a:srgbClr val="004584"/>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Strategic Research and Innovation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8629385"/>
                  </a:ext>
                </a:extLst>
              </a:tr>
              <a:tr h="24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dirty="0">
                          <a:solidFill>
                            <a:schemeClr val="accent6">
                              <a:lumMod val="90000"/>
                              <a:lumOff val="10000"/>
                            </a:schemeClr>
                          </a:solidFill>
                          <a:latin typeface="Calibri" panose="020F0502020204030204" pitchFamily="34" charset="0"/>
                          <a:cs typeface="Calibri" panose="020F0502020204030204" pitchFamily="34" charset="0"/>
                        </a:rPr>
                        <a:t>SMP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kern="1200" noProof="0" dirty="0">
                          <a:solidFill>
                            <a:schemeClr val="tx1"/>
                          </a:solidFill>
                          <a:latin typeface="Calibri" panose="020F0502020204030204" pitchFamily="34" charset="0"/>
                          <a:ea typeface="+mn-ea"/>
                          <a:cs typeface="Calibri" panose="020F0502020204030204" pitchFamily="34" charset="0"/>
                        </a:rPr>
                        <a:t>Single Market Programme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i="0" kern="1200" dirty="0">
                          <a:solidFill>
                            <a:schemeClr val="tx1"/>
                          </a:solidFill>
                          <a:latin typeface="Calibri" panose="020F0502020204030204" pitchFamily="34" charset="0"/>
                          <a:ea typeface="+mn-ea"/>
                          <a:cs typeface="Calibri" panose="020F0502020204030204" pitchFamily="34" charset="0"/>
                        </a:rPr>
                        <a:t>Binnenmarktprogramm </a:t>
                      </a:r>
                      <a:r>
                        <a:rPr lang="de-DE" sz="1400" b="0" i="0" kern="1200" dirty="0">
                          <a:solidFill>
                            <a:schemeClr val="bg1">
                              <a:lumMod val="50000"/>
                            </a:schemeClr>
                          </a:solidFill>
                          <a:latin typeface="Calibri" panose="020F0502020204030204" pitchFamily="34" charset="0"/>
                          <a:ea typeface="+mn-ea"/>
                          <a:cs typeface="Calibri" panose="020F0502020204030204" pitchFamily="34" charset="0"/>
                        </a:rPr>
                        <a:t>(früher</a:t>
                      </a:r>
                      <a:r>
                        <a:rPr lang="de-DE" sz="1400" b="0" i="0" kern="1200" baseline="0" dirty="0">
                          <a:solidFill>
                            <a:schemeClr val="bg1">
                              <a:lumMod val="50000"/>
                            </a:schemeClr>
                          </a:solidFill>
                          <a:latin typeface="Calibri" panose="020F0502020204030204" pitchFamily="34" charset="0"/>
                          <a:ea typeface="+mn-ea"/>
                          <a:cs typeface="Calibri" panose="020F0502020204030204" pitchFamily="34" charset="0"/>
                        </a:rPr>
                        <a:t> COSME)</a:t>
                      </a:r>
                      <a:endParaRPr lang="de-DE" sz="1400" b="0" i="0" kern="1200" dirty="0">
                        <a:solidFill>
                          <a:schemeClr val="bg1">
                            <a:lumMod val="50000"/>
                          </a:schemeClr>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4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dirty="0">
                        <a:solidFill>
                          <a:srgbClr val="004584"/>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1"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0" i="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4" name="Datumsplatzhalter 6">
            <a:extLst>
              <a:ext uri="{FF2B5EF4-FFF2-40B4-BE49-F238E27FC236}">
                <a16:creationId xmlns:a16="http://schemas.microsoft.com/office/drawing/2014/main" id="{83E53436-D4CF-B4AC-FED2-3281808A2CE7}"/>
              </a:ext>
            </a:extLst>
          </p:cNvPr>
          <p:cNvSpPr>
            <a:spLocks noGrp="1"/>
          </p:cNvSpPr>
          <p:nvPr>
            <p:ph type="dt" sz="half" idx="2"/>
          </p:nvPr>
        </p:nvSpPr>
        <p:spPr>
          <a:xfrm>
            <a:off x="7981678" y="4862897"/>
            <a:ext cx="694778" cy="274637"/>
          </a:xfrm>
          <a:prstGeom prst="rect">
            <a:avLst/>
          </a:prstGeom>
        </p:spPr>
        <p:txBody>
          <a:bodyPr/>
          <a:lstStyle/>
          <a:p>
            <a:r>
              <a:rPr lang="de-DE"/>
              <a:t>31.03.2023</a:t>
            </a:r>
            <a:endParaRPr lang="de-DE" dirty="0"/>
          </a:p>
        </p:txBody>
      </p:sp>
      <p:sp>
        <p:nvSpPr>
          <p:cNvPr id="9" name="Fußzeilenplatzhalter 7">
            <a:extLst>
              <a:ext uri="{FF2B5EF4-FFF2-40B4-BE49-F238E27FC236}">
                <a16:creationId xmlns:a16="http://schemas.microsoft.com/office/drawing/2014/main" id="{8A8FE206-CBB9-C2A8-3B2A-9FE7B0510E94}"/>
              </a:ext>
            </a:extLst>
          </p:cNvPr>
          <p:cNvSpPr>
            <a:spLocks noGrp="1"/>
          </p:cNvSpPr>
          <p:nvPr>
            <p:ph type="ftr" sz="quarter" idx="3"/>
          </p:nvPr>
        </p:nvSpPr>
        <p:spPr>
          <a:xfrm>
            <a:off x="3707904" y="4861291"/>
            <a:ext cx="4248472" cy="273600"/>
          </a:xfrm>
          <a:prstGeom prst="rect">
            <a:avLst/>
          </a:prstGeom>
        </p:spPr>
        <p:txBody>
          <a:bodyPr/>
          <a:lstStyle/>
          <a:p>
            <a:r>
              <a:rPr lang="de-DE"/>
              <a:t>EFRE/JTF-Programm NRW</a:t>
            </a:r>
            <a:endParaRPr lang="de-DE" dirty="0"/>
          </a:p>
        </p:txBody>
      </p:sp>
      <p:sp>
        <p:nvSpPr>
          <p:cNvPr id="10" name="Foliennummernplatzhalter 8">
            <a:extLst>
              <a:ext uri="{FF2B5EF4-FFF2-40B4-BE49-F238E27FC236}">
                <a16:creationId xmlns:a16="http://schemas.microsoft.com/office/drawing/2014/main" id="{17BF2D11-FDB8-424F-075C-BDFA13BC7132}"/>
              </a:ext>
            </a:extLst>
          </p:cNvPr>
          <p:cNvSpPr>
            <a:spLocks noGrp="1"/>
          </p:cNvSpPr>
          <p:nvPr>
            <p:ph type="sldNum" sz="quarter" idx="4"/>
          </p:nvPr>
        </p:nvSpPr>
        <p:spPr>
          <a:xfrm>
            <a:off x="8748464" y="4862897"/>
            <a:ext cx="360040" cy="274637"/>
          </a:xfrm>
          <a:prstGeom prst="rect">
            <a:avLst/>
          </a:prstGeom>
        </p:spPr>
        <p:txBody>
          <a:bodyPr rIns="108000"/>
          <a:lstStyle/>
          <a:p>
            <a:fld id="{451AA64C-E0B0-46F1-8CD3-03730F1A5CF9}" type="slidenum">
              <a:rPr lang="de-DE" smtClean="0"/>
              <a:pPr/>
              <a:t>9</a:t>
            </a:fld>
            <a:endParaRPr lang="de-DE" dirty="0"/>
          </a:p>
        </p:txBody>
      </p:sp>
    </p:spTree>
    <p:extLst>
      <p:ext uri="{BB962C8B-B14F-4D97-AF65-F5344CB8AC3E}">
        <p14:creationId xmlns:p14="http://schemas.microsoft.com/office/powerpoint/2010/main" val="1961498286"/>
      </p:ext>
    </p:extLst>
  </p:cSld>
  <p:clrMapOvr>
    <a:masterClrMapping/>
  </p:clrMapOvr>
</p:sld>
</file>

<file path=ppt/theme/theme1.xml><?xml version="1.0" encoding="utf-8"?>
<a:theme xmlns:a="http://schemas.openxmlformats.org/drawingml/2006/main" name="3_generelle Folien">
  <a:themeElements>
    <a:clrScheme name="DLR-PT Farben">
      <a:dk1>
        <a:sysClr val="windowText" lastClr="000000"/>
      </a:dk1>
      <a:lt1>
        <a:sysClr val="window" lastClr="FFFFFF"/>
      </a:lt1>
      <a:dk2>
        <a:srgbClr val="1F497D"/>
      </a:dk2>
      <a:lt2>
        <a:srgbClr val="EEECE1"/>
      </a:lt2>
      <a:accent1>
        <a:srgbClr val="84BE57"/>
      </a:accent1>
      <a:accent2>
        <a:srgbClr val="00AA96"/>
      </a:accent2>
      <a:accent3>
        <a:srgbClr val="00A7E6"/>
      </a:accent3>
      <a:accent4>
        <a:srgbClr val="0082B8"/>
      </a:accent4>
      <a:accent5>
        <a:srgbClr val="0059A3"/>
      </a:accent5>
      <a:accent6>
        <a:srgbClr val="002F5A"/>
      </a:accent6>
      <a:hlink>
        <a:srgbClr val="0000FF"/>
      </a:hlink>
      <a:folHlink>
        <a:srgbClr val="800080"/>
      </a:folHlink>
    </a:clrScheme>
    <a:fontScheme name="DLR-PT Master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generelle Folien">
  <a:themeElements>
    <a:clrScheme name="DLR-PT Farben">
      <a:dk1>
        <a:sysClr val="windowText" lastClr="000000"/>
      </a:dk1>
      <a:lt1>
        <a:sysClr val="window" lastClr="FFFFFF"/>
      </a:lt1>
      <a:dk2>
        <a:srgbClr val="1F497D"/>
      </a:dk2>
      <a:lt2>
        <a:srgbClr val="EEECE1"/>
      </a:lt2>
      <a:accent1>
        <a:srgbClr val="84BE57"/>
      </a:accent1>
      <a:accent2>
        <a:srgbClr val="00AA96"/>
      </a:accent2>
      <a:accent3>
        <a:srgbClr val="00A7E6"/>
      </a:accent3>
      <a:accent4>
        <a:srgbClr val="0082B8"/>
      </a:accent4>
      <a:accent5>
        <a:srgbClr val="0059A3"/>
      </a:accent5>
      <a:accent6>
        <a:srgbClr val="002F5A"/>
      </a:accent6>
      <a:hlink>
        <a:srgbClr val="0000FF"/>
      </a:hlink>
      <a:folHlink>
        <a:srgbClr val="800080"/>
      </a:folHlink>
    </a:clrScheme>
    <a:fontScheme name="DLR-PT Master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ahmenfolien">
  <a:themeElements>
    <a:clrScheme name="DLR-PT Farben">
      <a:dk1>
        <a:sysClr val="windowText" lastClr="000000"/>
      </a:dk1>
      <a:lt1>
        <a:sysClr val="window" lastClr="FFFFFF"/>
      </a:lt1>
      <a:dk2>
        <a:srgbClr val="1F497D"/>
      </a:dk2>
      <a:lt2>
        <a:srgbClr val="EEECE1"/>
      </a:lt2>
      <a:accent1>
        <a:srgbClr val="84BE57"/>
      </a:accent1>
      <a:accent2>
        <a:srgbClr val="00AA96"/>
      </a:accent2>
      <a:accent3>
        <a:srgbClr val="00A7E6"/>
      </a:accent3>
      <a:accent4>
        <a:srgbClr val="0082B8"/>
      </a:accent4>
      <a:accent5>
        <a:srgbClr val="0059A3"/>
      </a:accent5>
      <a:accent6>
        <a:srgbClr val="002F5A"/>
      </a:accent6>
      <a:hlink>
        <a:srgbClr val="0000FF"/>
      </a:hlink>
      <a:folHlink>
        <a:srgbClr val="800080"/>
      </a:folHlink>
    </a:clrScheme>
    <a:fontScheme name="DLR-PT Master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B57EE73D786B74A9FEF31B245B0C1E3" ma:contentTypeVersion="0" ma:contentTypeDescription="Ein neues Dokument erstellen." ma:contentTypeScope="" ma:versionID="37ebe94c8981db6991cb8f94e3da2b29">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A5A88-A341-44AB-AE99-368308F16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E928AA8-B2C3-46A0-BA07-72560B13A1E7}">
  <ds:schemaRef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ABC15886-A0B1-4873-9086-4402ECBDF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4125</Words>
  <Application>Microsoft Office PowerPoint</Application>
  <PresentationFormat>Bildschirmpräsentation (16:9)</PresentationFormat>
  <Paragraphs>912</Paragraphs>
  <Slides>44</Slides>
  <Notes>14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44</vt:i4>
      </vt:variant>
    </vt:vector>
  </HeadingPairs>
  <TitlesOfParts>
    <vt:vector size="50" baseType="lpstr">
      <vt:lpstr>Arial</vt:lpstr>
      <vt:lpstr>Calibri</vt:lpstr>
      <vt:lpstr>Myriad Pro Light</vt:lpstr>
      <vt:lpstr>3_generelle Folien</vt:lpstr>
      <vt:lpstr>5_generelle Folien</vt:lpstr>
      <vt:lpstr>Rahmenfolien</vt:lpstr>
      <vt:lpstr>Förderung von Forschung und Innovation ein Nordrhein-Westfalen  EFRE/JTF-Programm NRW 2021 – 2027  Stand: 31.03.2023</vt:lpstr>
      <vt:lpstr>PowerPoint-Präsentation</vt:lpstr>
      <vt:lpstr>Europäische Union</vt:lpstr>
      <vt:lpstr>Budgets der EU</vt:lpstr>
      <vt:lpstr>Europäische Union</vt:lpstr>
      <vt:lpstr>Europäische Union</vt:lpstr>
      <vt:lpstr>Europäische Union</vt:lpstr>
      <vt:lpstr>Europäische Union</vt:lpstr>
      <vt:lpstr>Europäische Union</vt:lpstr>
      <vt:lpstr>Europäische Union</vt:lpstr>
      <vt:lpstr>Europäische Union</vt:lpstr>
      <vt:lpstr>Europäische Union</vt:lpstr>
      <vt:lpstr>Europäische Union</vt:lpstr>
      <vt:lpstr>ESIF</vt:lpstr>
      <vt:lpstr>CAP</vt:lpstr>
      <vt:lpstr>Europäische Kohäsionspolitik/ EFRE</vt:lpstr>
      <vt:lpstr>Europäische Kohäsionspolitik/ EFRE</vt:lpstr>
      <vt:lpstr>Europäische Kohäsionspolitik/ EFRE</vt:lpstr>
      <vt:lpstr>Europäische Kohäsionspolitik/ EFRE</vt:lpstr>
      <vt:lpstr>Europäische Kohäsionspolitik/ JTF</vt:lpstr>
      <vt:lpstr>Europäische Kohäsionspolitik</vt:lpstr>
      <vt:lpstr>EFRE und JTF in Deutschland</vt:lpstr>
      <vt:lpstr>EFRE und JTF in Deutschland</vt:lpstr>
      <vt:lpstr>EFRE und JTF in Deutschland</vt:lpstr>
      <vt:lpstr>EFRE und JTF in Deutschland</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EFRE/JTF-Programm NRW</vt:lpstr>
      <vt:lpstr>Anhang</vt:lpstr>
      <vt:lpstr>PowerPoint-Präsentation</vt:lpstr>
    </vt:vector>
  </TitlesOfParts>
  <Company>PT-DLR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bi@zenit.de</dc:creator>
  <cp:lastModifiedBy>Uwe Birk | ZENIT</cp:lastModifiedBy>
  <cp:revision>283</cp:revision>
  <cp:lastPrinted>2023-03-10T14:33:29Z</cp:lastPrinted>
  <dcterms:created xsi:type="dcterms:W3CDTF">2018-12-07T08:14:39Z</dcterms:created>
  <dcterms:modified xsi:type="dcterms:W3CDTF">2023-06-19T15:50:43Z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0x0101002B57EE73D786B74A9FEF31B245B0C1E3</vt:lpwstr>
  </property>
</Properties>
</file>